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2" r:id="rId6"/>
    <p:sldId id="263" r:id="rId7"/>
    <p:sldId id="259" r:id="rId8"/>
    <p:sldId id="270" r:id="rId9"/>
    <p:sldId id="264" r:id="rId10"/>
    <p:sldId id="271" r:id="rId11"/>
    <p:sldId id="265" r:id="rId12"/>
    <p:sldId id="260" r:id="rId13"/>
    <p:sldId id="266" r:id="rId14"/>
    <p:sldId id="261" r:id="rId15"/>
    <p:sldId id="267" r:id="rId16"/>
    <p:sldId id="26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55658-0027-A305-03DC-C15947D38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9950F6-3ED2-66AA-9D89-9BE4B40EA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F8F3A4-6E75-698B-35FF-E3390AA7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5F09CA-3B1E-48EE-4D5E-11C6540D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52E11F-4EDB-581C-CCDF-E2F92035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8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C7895-0CFF-0603-B0E7-BF1D81A6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270CF6-FB34-AC7A-9118-7A7580126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1EBD74-C0F8-3D76-D57E-27D66508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0A8867-6851-5BBA-44F4-BBD7DE6B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E252DC-5325-ECEB-5A10-CA46D01F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96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0150CA-4FB2-5335-FC9B-112D601DB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F2D5C3-B6D7-C220-AD1F-4D9A072B3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1FE8ED-E1B3-7366-B79A-67EBF567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506977-EFF0-F432-B304-86FD29C4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16983C-4904-0607-86FA-E5006E97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61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9FE25-A62A-4175-91EF-E460C3FC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3E1FFF-6192-BC2D-5D9F-939BB164A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0F9F99-BDC6-64C6-541B-532F5D30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4C620E-F4DF-DC2C-B4C5-45371750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EDBD96-D344-4365-1299-8FB56E28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99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E8789-05D2-4F38-9E65-3571C032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0A4501-2D90-98D5-58B9-D257557B0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1298F4-F603-2ECF-9464-9439C333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F19C52-AB99-1263-9895-1A248D6F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B8300B-B64D-FCA4-C2B8-D7EE1958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68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96E33-1060-B112-9CEB-556BD933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B342A1-44E6-8389-02E1-C335AAFD0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233462-562F-341E-1407-A44DB5F47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EAB851-602C-2A4B-BCEA-EEFCF724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2A2242-3B68-095B-5FE8-F12AE6F2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4BD2B6-DF91-4714-2ED5-2A365D04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35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342A1-F7F1-E5B2-8F4A-BBBFD6B7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8861D6-B4D8-927F-FA30-44845548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096E31-F073-6D75-4586-8A443A39F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9632D97-50AF-2965-8F16-BA3897BCD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92AF8E-EBFC-9D1A-D106-71F7C5DA4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D3A949-8FE7-C29C-311A-84BAE44D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EFE84F-EEF1-A3D8-AF2D-668621F1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F3ECFE-0284-CB93-BA67-B787D1EA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42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3E1BB-FE38-1A23-8B15-2A54AC2E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9C343D-6052-681C-76AC-306959B2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45B48C-0439-8A36-A382-9653FD54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675485-00CB-7C2F-221B-7C47CDDE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42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6F6788-48A0-04BC-E3D2-3FA7685E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E0ABBD-B275-841A-BB32-C0E42974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F111AF-3821-291B-7534-DFECEAF5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8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2F9B1-3C8E-7A30-02AD-65A7AECE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BF7D9C-E18A-ED6B-C80C-0E9206413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BAFAB1-3DEA-A36A-2A34-7B6C5E9B3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CEF957-6FA1-624F-D160-C2D7CA26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0551D5-6763-70CA-1F3C-1A35D8C2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42F162-9E3A-6A40-8763-F961C0B4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71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D7099-1000-72A9-8AFE-66D5D623E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E2A41F-9177-9242-83D6-BF0FE52F5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BE63C7-A121-AC8B-22EF-403045418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6FABF2-1D09-6351-3C1F-E29D431D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5DBD-1EBE-4643-A93F-EF93273982E1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6A5C1D-8FB2-62DB-A068-AF0CE893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E78C7A-0DCD-67D3-A899-C50F813F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4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E2D843-66E9-3C42-938C-085ABD00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D19675-CB0B-1C0A-B3DE-63CC350CA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6DB245-FF81-B5DC-01A2-DD80CADFD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3A5DBD-1EBE-4643-A93F-EF93273982E1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4F137D-5EFB-7316-B257-AD3D2EF26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44800B-5B51-04BA-CCF2-8495F3F7D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00BBEB-C66E-4527-8BD0-E66B280E75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88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A0C08-19AF-B7E7-3C2A-94136E0F4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Conceitos e Fundamentos de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FB0B15-CE3E-DB81-1E72-ACA0D1FEB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309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1D8F2-21B6-504C-75FF-0BE994E3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9D84CD-4922-32E1-479A-BA03ED48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59FE0D-5152-E70E-68C3-6B5573C32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2" y="681037"/>
            <a:ext cx="7073118" cy="45200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D038B4A-0638-CF0D-0D00-EFE9B0FBB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202" y="3663499"/>
            <a:ext cx="5135467" cy="273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4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BB764-0894-89C5-5D0E-CAC6C5A2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Layout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647A44-2F8B-4673-FAA1-E2C50603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 CSS é usado para controlar o layout de uma página da web. Isso inclui posicionamento de elementos, como flutuação, posicionamento absoluto, relativo,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flexbox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e grid layout.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29C09F-A9CB-966C-3A83-FD7738C5F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96" y="947624"/>
            <a:ext cx="5613440" cy="56165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5AA3D06-AC2F-2BF4-6C40-69611B6A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08"/>
            <a:ext cx="5857875" cy="654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7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AD709-E762-D769-073B-CE49ADB2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Media Queries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EC1DF1-95B0-363E-D2B8-381AE103E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As Media Queries permitem que você aplique estilos diferentes com base nas características do dispositivo, como largura da tela, tipo de dispositivo ou orientação.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6B0B7FE-3C55-A05F-BADA-258421CE1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157" y="2778318"/>
            <a:ext cx="5776251" cy="395585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192C6AF-1348-7013-1B8E-689A5FF94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6" y="3313565"/>
            <a:ext cx="5245535" cy="324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44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8E3CE-51AF-9585-2F8B-BBEA898C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Pseudo-classes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Pseudo-elementos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3B5C2E-8F7C-E72D-E102-233EF463A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As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pseudo-classes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pseudo-elementos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são usados para aplicar estilos a elementos com base em seu estado ou posição no documento, como :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hover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: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first-child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: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before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: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after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entre outros.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0D3793-9600-F6B2-D997-467F4043A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32" y="3076435"/>
            <a:ext cx="2400635" cy="200052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4D8E439-CC3F-E8B5-5A12-C21E27A90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97" y="4933681"/>
            <a:ext cx="3258005" cy="192431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2C21B31-F34D-074E-A811-D3BF8C49D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671" y="3076435"/>
            <a:ext cx="2915057" cy="21053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7A18E32-43C8-4B21-DB8A-B45C01851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898" y="3143113"/>
            <a:ext cx="3172268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3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A075A-70B7-E4B5-EC38-37FBBDFD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Unidades de medida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4A8FE4-4756-692C-CC8B-1B0A9E8A3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 CSS suporta uma variedade de unidades de medida, como pixels, porcentagens,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ems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rems, etc., que são usadas para especificar tamanhos e posições de elementos.</a:t>
            </a:r>
          </a:p>
          <a:p>
            <a:pPr lvl="1"/>
            <a:r>
              <a:rPr lang="pt-BR" dirty="0">
                <a:solidFill>
                  <a:srgbClr val="0D0D0D"/>
                </a:solidFill>
                <a:latin typeface="Söhne"/>
              </a:rPr>
              <a:t>Pixels (</a:t>
            </a:r>
            <a:r>
              <a:rPr lang="pt-BR" dirty="0" err="1">
                <a:solidFill>
                  <a:srgbClr val="0D0D0D"/>
                </a:solidFill>
                <a:latin typeface="Söhne"/>
              </a:rPr>
              <a:t>px</a:t>
            </a:r>
            <a:r>
              <a:rPr lang="pt-BR" dirty="0">
                <a:solidFill>
                  <a:srgbClr val="0D0D0D"/>
                </a:solidFill>
                <a:latin typeface="Söhne"/>
              </a:rPr>
              <a:t>)</a:t>
            </a:r>
          </a:p>
          <a:p>
            <a:pPr lvl="1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Porcentagem (%)</a:t>
            </a:r>
          </a:p>
          <a:p>
            <a:pPr lvl="1"/>
            <a:r>
              <a:rPr lang="pt-BR" dirty="0">
                <a:solidFill>
                  <a:srgbClr val="0D0D0D"/>
                </a:solidFill>
                <a:latin typeface="Söhne"/>
              </a:rPr>
              <a:t>Em (em)</a:t>
            </a:r>
          </a:p>
          <a:p>
            <a:pPr lvl="2"/>
            <a:r>
              <a:rPr lang="pt-BR" dirty="0">
                <a:solidFill>
                  <a:srgbClr val="0D0D0D"/>
                </a:solidFill>
                <a:latin typeface="Söhne"/>
              </a:rPr>
              <a:t>Esta é uma unidade de medida relativa ao tamanho da fonte do elemento pai. Se a fonte do elemento pai for de 16 pixels, 1em será igual a 16 pixels.</a:t>
            </a:r>
          </a:p>
          <a:p>
            <a:pPr lvl="1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Rem (rem)</a:t>
            </a:r>
          </a:p>
          <a:p>
            <a:pPr lvl="2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Semelhante ao 'em', mas em vez de ser relativo ao elemento pai, é relativo ao tamanho da fonte do elemento raiz (normalmente o elemento &lt;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html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&gt;).</a:t>
            </a:r>
          </a:p>
          <a:p>
            <a:pPr marL="0" indent="0" algn="l">
              <a:buNone/>
            </a:pPr>
            <a:r>
              <a:rPr lang="pt-BR" dirty="0">
                <a:solidFill>
                  <a:srgbClr val="0D0D0D"/>
                </a:solidFill>
                <a:latin typeface="Söhne"/>
              </a:rPr>
              <a:t>	</a:t>
            </a:r>
            <a:endParaRPr lang="pt-BR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19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E7062-4EA7-B35B-CD38-741795E1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Transições e Animações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AC2258-5875-913B-52AF-EE8094B2C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 CSS permite criar transições suaves e animações em propriedades específicas, como cor, tamanho e posição, para melhorar a experiência do usuário.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8DEAB2F-396D-05E9-30C4-513DE0848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09" y="3138392"/>
            <a:ext cx="4877481" cy="136226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D0A62B9-994C-E23C-5F87-532F05AC0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557" y="2552471"/>
            <a:ext cx="4915586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55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26CC1-B128-36C6-24C3-37EC1D6B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Animações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B3C791-C444-AF46-AEB8-3CD171DC4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26C47E-4C87-6891-4F52-79547E95E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37" y="1825625"/>
            <a:ext cx="4477375" cy="138131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20B2F4B-2A28-237E-FAFC-76E11B4D3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578" y="923547"/>
            <a:ext cx="5591955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9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327E4-2F66-A5C4-F867-E0FE8317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1348A0-5CAA-7C2E-E8D1-825F55331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CSS, ou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Cascading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Style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Sheets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é uma linguagem de estilo utilizada para definir a apresentação de documentos HTML. </a:t>
            </a:r>
          </a:p>
          <a:p>
            <a:endParaRPr lang="pt-BR" dirty="0">
              <a:solidFill>
                <a:srgbClr val="0D0D0D"/>
              </a:solidFill>
              <a:latin typeface="Söhne"/>
            </a:endParaRPr>
          </a:p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Ela descreve como os elementos devem ser exibidos na tela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461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59BDD-D578-1136-C871-719EFCFB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Seletores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A4F058-FFBE-89D7-9093-B82B2D486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Os seletores são padrões usados para selecionar os elementos HTML aos quais as regras de estilo se aplicam. Os seletores podem ser baseados em elementos, classes,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IDs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atributos, entre outros.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D55208-F5EB-7A3A-69DA-730003A5C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64" y="3096292"/>
            <a:ext cx="2343477" cy="181000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A4D6226-62E8-29DE-5DDC-EC8FB7E71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366" y="4944400"/>
            <a:ext cx="2629267" cy="194337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4084352-FA1E-05B0-5175-C7A502032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180" y="3029608"/>
            <a:ext cx="2829320" cy="191479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37DB2EA-6CC3-488B-2393-03C7615F5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046" y="4906295"/>
            <a:ext cx="3038899" cy="184810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11AD275-C8AF-E87D-B949-2741F56A80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6495" y="2967686"/>
            <a:ext cx="3391373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8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8D4647-3F33-3F3B-CE36-9094017B8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&lt;</a:t>
            </a:r>
            <a:r>
              <a:rPr lang="pt-BR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p {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    color: </a:t>
            </a:r>
            <a:r>
              <a:rPr lang="pt-BR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}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.verde {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    color: </a:t>
            </a:r>
            <a:r>
              <a:rPr lang="pt-BR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}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#azul {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    color: blue;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}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pt-BR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h3 {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    color: </a:t>
            </a:r>
            <a:r>
              <a:rPr lang="pt-BR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}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&lt;/</a:t>
            </a:r>
            <a:r>
              <a:rPr lang="pt-BR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&lt;p&gt; Este conteúdo está em um parágrafo &lt;/p&gt;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&lt;p </a:t>
            </a:r>
            <a:r>
              <a:rPr lang="pt-BR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="verde"&gt; Este conteúdo está em um parágrafo com classe&lt;/p&gt;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&lt;p id="azul"&gt; Este conteúdo está em um parágrafo com id &lt;/p&gt; 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&lt;</a:t>
            </a:r>
            <a:r>
              <a:rPr lang="pt-BR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&lt;h3&gt; Este conteúdo está em um parágrafo dentro do body &lt;/h3&gt;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&lt;/</a:t>
            </a:r>
            <a:r>
              <a:rPr lang="pt-BR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     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&lt;h3&gt; Atenção&lt;/h3&gt;</a:t>
            </a:r>
          </a:p>
          <a:p>
            <a:pPr marL="0" indent="0">
              <a:buNone/>
            </a:pPr>
            <a:r>
              <a:rPr lang="pt-BR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    &lt;/body&gt;</a:t>
            </a:r>
          </a:p>
          <a:p>
            <a:pPr marL="0" indent="0">
              <a:buNone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63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F16C4-E640-2E76-8472-AFB2F71B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Propriedades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A4ABD4-D73F-7A55-6606-716E48E1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As propriedades são os atributos individuais que podem ser estilizados. Elas especificam características como cor, tamanho, tipo de fonte, margens, preenchimento, entre outros.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BCB845-080E-F11D-C234-FE82AC5FD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2581635" cy="195289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E43393-4ED2-18D7-D02D-132E7C633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330" y="3429000"/>
            <a:ext cx="3143689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3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06BAE-D1A9-67B3-6828-18178D4B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Valores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A1DC6A-E6A3-86D9-A016-2CC6419E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Cada propriedade possui um valor que define como a propriedade deve ser aplicada. Por exemplo, o valor de cor pode ser "vermelho", "azul", "#FF0000", etc.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1862B8-144E-B7B7-4185-6B8D30D85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8" y="3034371"/>
            <a:ext cx="2276793" cy="19338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FD4E1AC-B8B9-BF33-9340-99E8C6058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78" y="4895576"/>
            <a:ext cx="3600953" cy="196242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DB184E7-0836-85E6-85F9-D51E08C99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419" y="3133590"/>
            <a:ext cx="3124636" cy="192431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F04BEA5-E398-D1C5-1812-ADF4DD03B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524" y="4981313"/>
            <a:ext cx="5029902" cy="187668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D8408D4-E9FA-D54A-A167-D8E948E95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8723" y="2562008"/>
            <a:ext cx="3077004" cy="25054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E7B18BE-9B2A-D3D7-BBF1-CD7ED0D3E7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0201" y="4684472"/>
            <a:ext cx="2762636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2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B7407-5F40-A05E-7B62-7EDBF4ECD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Cascata e Especificidade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00605C-B632-45E0-3CE3-E35CB8154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A cascata refere-se ao processo pelo qual o navegador determina qual estilo aplicar quando há conflitos entre diferentes regras. A especificidade é um conceito que define qual regra tem mais peso quando há conflitos. Geralmente, a regra mais específica prevalece.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CD5004-2943-9455-8853-3D614A883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69" y="3386105"/>
            <a:ext cx="2263931" cy="34718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0DA0EC1-EE8E-08E8-4724-1F929312C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931" y="3943221"/>
            <a:ext cx="4391638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7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AB22C-0B44-0662-6414-85C8BB0EF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36784"/>
            <a:ext cx="10515600" cy="63573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#cabecalho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.destaque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Exemplo de cascata e especificidade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cabecalho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dasdasdas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   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"destaque"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Título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888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C227F-5E4F-96F1-CE04-432E64AE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Box Model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C2F1C7-6276-16EF-9DED-9E5F8CFBC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O modelo de caixa é um conceito fundamental do CSS que descreve como os elementos HTML são renderizados em relação ao conteúdo, preenchimento, bordas e margens.</a:t>
            </a:r>
            <a:endParaRPr lang="pt-BR" dirty="0">
              <a:solidFill>
                <a:srgbClr val="0D0D0D"/>
              </a:solidFill>
              <a:latin typeface="Söhne"/>
            </a:endParaRPr>
          </a:p>
          <a:p>
            <a:endParaRPr lang="pt-BR" dirty="0"/>
          </a:p>
        </p:txBody>
      </p:sp>
      <p:pic>
        <p:nvPicPr>
          <p:cNvPr id="1026" name="Picture 2" descr="Basic CSS: The CSS Box Model">
            <a:extLst>
              <a:ext uri="{FF2B5EF4-FFF2-40B4-BE49-F238E27FC236}">
                <a16:creationId xmlns:a16="http://schemas.microsoft.com/office/drawing/2014/main" id="{3FA8738D-542F-5CC0-8421-195779894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" y="3190875"/>
            <a:ext cx="609600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6789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662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Consolas</vt:lpstr>
      <vt:lpstr>Söhne</vt:lpstr>
      <vt:lpstr>Tema do Office</vt:lpstr>
      <vt:lpstr>Conceitos e Fundamentos de CSS</vt:lpstr>
      <vt:lpstr>Introdução</vt:lpstr>
      <vt:lpstr>Seletores</vt:lpstr>
      <vt:lpstr>Apresentação do PowerPoint</vt:lpstr>
      <vt:lpstr>Propriedades</vt:lpstr>
      <vt:lpstr>Valores</vt:lpstr>
      <vt:lpstr>Cascata e Especificidade</vt:lpstr>
      <vt:lpstr>Apresentação do PowerPoint</vt:lpstr>
      <vt:lpstr>Box Model</vt:lpstr>
      <vt:lpstr>Apresentação do PowerPoint</vt:lpstr>
      <vt:lpstr>Layout</vt:lpstr>
      <vt:lpstr>Media Queries</vt:lpstr>
      <vt:lpstr>Pseudo-classes e Pseudo-elementos</vt:lpstr>
      <vt:lpstr>Unidades de medida</vt:lpstr>
      <vt:lpstr>Transições e Animações</vt:lpstr>
      <vt:lpstr>Animações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 e Fundamentos de CSS</dc:title>
  <dc:creator>Daniel Facciolo Pires</dc:creator>
  <cp:lastModifiedBy>Daniel Facciolo Pires</cp:lastModifiedBy>
  <cp:revision>7</cp:revision>
  <dcterms:created xsi:type="dcterms:W3CDTF">2024-02-25T22:47:35Z</dcterms:created>
  <dcterms:modified xsi:type="dcterms:W3CDTF">2024-08-13T12:43:06Z</dcterms:modified>
</cp:coreProperties>
</file>