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59" r:id="rId8"/>
    <p:sldId id="270" r:id="rId9"/>
    <p:sldId id="264" r:id="rId10"/>
    <p:sldId id="265" r:id="rId11"/>
    <p:sldId id="260" r:id="rId12"/>
    <p:sldId id="266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5658-0027-A305-03DC-C15947D3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950F6-3ED2-66AA-9D89-9BE4B40E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8F3A4-6E75-698B-35FF-E3390AA7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F09CA-3B1E-48EE-4D5E-11C6540D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2E11F-4EDB-581C-CCDF-E2F9203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7895-0CFF-0603-B0E7-BF1D81A6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70CF6-FB34-AC7A-9118-7A758012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EBD74-C0F8-3D76-D57E-27D66508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A8867-6851-5BBA-44F4-BBD7DE6B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252DC-5325-ECEB-5A10-CA46D01F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0150CA-4FB2-5335-FC9B-112D601D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2D5C3-B6D7-C220-AD1F-4D9A072B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FE8ED-E1B3-7366-B79A-67EBF567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06977-EFF0-F432-B304-86FD29C4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983C-4904-0607-86FA-E5006E97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6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E25-A62A-4175-91EF-E460C3F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1FFF-6192-BC2D-5D9F-939BB164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F9F99-BDC6-64C6-541B-532F5D3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C620E-F4DF-DC2C-B4C5-45371750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DBD96-D344-4365-1299-8FB56E2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8789-05D2-4F38-9E65-3571C032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A4501-2D90-98D5-58B9-D257557B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298F4-F603-2ECF-9464-9439C33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F19C52-AB99-1263-9895-1A248D6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8300B-B64D-FCA4-C2B8-D7EE195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6E33-1060-B112-9CEB-556BD93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342A1-44E6-8389-02E1-C335AAFD0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33462-562F-341E-1407-A44DB5F4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AB851-602C-2A4B-BCEA-EEFCF724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A2242-3B68-095B-5FE8-F12AE6F2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BD2B6-DF91-4714-2ED5-2A365D04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342A1-F7F1-E5B2-8F4A-BBBFD6B7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861D6-B4D8-927F-FA30-44845548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96E31-F073-6D75-4586-8A443A39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632D97-50AF-2965-8F16-BA3897BC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2AF8E-EBFC-9D1A-D106-71F7C5DA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3A949-8FE7-C29C-311A-84BAE44D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FE84F-EEF1-A3D8-AF2D-668621F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3ECFE-0284-CB93-BA67-B787D1EA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E1BB-FE38-1A23-8B15-2A54AC2E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C343D-6052-681C-76AC-306959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45B48C-0439-8A36-A382-9653FD5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675485-00CB-7C2F-221B-7C47CDD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6F6788-48A0-04BC-E3D2-3FA7685E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E0ABBD-B275-841A-BB32-C0E4297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F111AF-3821-291B-7534-DFECEAF5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F9B1-3C8E-7A30-02AD-65A7AEC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F7D9C-E18A-ED6B-C80C-0E92064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AFAB1-3DEA-A36A-2A34-7B6C5E9B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EF957-6FA1-624F-D160-C2D7CA26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551D5-6763-70CA-1F3C-1A35D8C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2F162-9E3A-6A40-8763-F961C0B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7099-1000-72A9-8AFE-66D5D623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2A41F-9177-9242-83D6-BF0FE52F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E63C7-A121-AC8B-22EF-40304541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FABF2-1D09-6351-3C1F-E29D431D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5C1D-8FB2-62DB-A068-AF0CE893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78C7A-0DCD-67D3-A899-C50F813F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2D843-66E9-3C42-938C-085ABD0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19675-CB0B-1C0A-B3DE-63CC350C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DB245-FF81-B5DC-01A2-DD80CADF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5DBD-1EBE-4643-A93F-EF93273982E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F137D-5EFB-7316-B257-AD3D2EF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800B-5B51-04BA-CCF2-8495F3F7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0C08-19AF-B7E7-3C2A-94136E0F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e Fundamentos de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B0B15-CE3E-DB81-1E72-ACA0D1FEB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BB764-0894-89C5-5D0E-CAC6C5A2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Layout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47A44-2F8B-4673-FAA1-E2C5060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é usado para controlar o layout de uma página da web. Isso inclui posicionamento de elementos, como flutuação, posicionamento absoluto, relativo,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flexbox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grid layout.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29C09F-A9CB-966C-3A83-FD7738C5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6" y="947624"/>
            <a:ext cx="5613440" cy="5616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AA3D06-AC2F-2BF4-6C40-69611B6A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8"/>
            <a:ext cx="5857875" cy="65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D709-E762-D769-073B-CE49AD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Media Queries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C1DF1-95B0-363E-D2B8-381AE103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Media Queries permitem que você aplique estilos diferentes com base nas características do dispositivo, como largura da tela, tipo de dispositivo ou orientação.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B0B7FE-3C55-A05F-BADA-258421CE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57" y="2778318"/>
            <a:ext cx="5776251" cy="3955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92C6AF-1348-7013-1B8E-689A5FF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6" y="3313565"/>
            <a:ext cx="5245535" cy="32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E3CE-51AF-9585-2F8B-BBEA898C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B5C2E-8F7C-E72D-E102-233EF463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usados para aplicar estilos a elementos com base em seu estado ou posição no documento, como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hover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first-child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before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after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0D3793-9600-F6B2-D997-467F4043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2" y="3076435"/>
            <a:ext cx="2400635" cy="2000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D8E439-CC3F-E8B5-5A12-C21E27A9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7" y="4933681"/>
            <a:ext cx="3258005" cy="19243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C21B31-F34D-074E-A811-D3BF8C49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71" y="3076435"/>
            <a:ext cx="2915057" cy="21053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A18E32-43C8-4B21-DB8A-B45C01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98" y="3143113"/>
            <a:ext cx="3172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075A-70B7-E4B5-EC38-37FBBDF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Unidades de medida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A8FE4-4756-692C-CC8B-1B0A9E8A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suporta uma variedade de unidades de medida, como pixels, porcentagens,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ems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rems, etc., que são usadas para especificar tamanhos e posições de elementos.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Pixels (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px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Porcentagem (%)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Em (em)</a:t>
            </a:r>
          </a:p>
          <a:p>
            <a:pPr lvl="2"/>
            <a:r>
              <a:rPr lang="pt-BR" dirty="0">
                <a:solidFill>
                  <a:srgbClr val="0D0D0D"/>
                </a:solidFill>
                <a:latin typeface="Söhne"/>
              </a:rPr>
              <a:t>Esta é uma unidade de medida relativa ao tamanho da fonte do elemento pai. Se a fonte do elemento pai for de 16 pixels, 1em será igual a 16 pixels.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Rem (rem)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Semelhante ao 'em', mas em vez de ser relativo ao elemento pai, é relativo ao tamanho da fonte do elemento raiz (normalmente o elemento &lt;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html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&gt;).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D0D0D"/>
                </a:solidFill>
                <a:latin typeface="Söhne"/>
              </a:rPr>
              <a:t>	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19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7062-4EA7-B35B-CD38-741795E1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Transições e Animações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C2258-5875-913B-52AF-EE8094B2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permite criar transições suaves e animações em propriedades específicas, como cor, tamanho e posição, para melhorar a experiência do usuário.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DEAB2F-396D-05E9-30C4-513DE084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9" y="3138392"/>
            <a:ext cx="4877481" cy="13622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0A62B9-994C-E23C-5F87-532F05A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57" y="2552471"/>
            <a:ext cx="491558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6CC1-B128-36C6-24C3-37EC1D6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3C791-C444-AF46-AEB8-3CD171DC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26C47E-4C87-6891-4F52-79547E95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7" y="1825625"/>
            <a:ext cx="4477375" cy="13813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B2F4B-2A28-237E-FAFC-76E11B4D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78" y="923547"/>
            <a:ext cx="559195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27E4-2F66-A5C4-F867-E0FE831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348A0-5CAA-7C2E-E8D1-825F5533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CSS, ou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Sheets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é uma linguagem de estilo utilizada para definir a apresentação de documentos HTML.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descreve como os elementos devem ser exibidos na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6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59BDD-D578-1136-C871-719EFCFB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4F058-FFBE-89D7-9093-B82B2D48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Os seletores são padrões usados para selecionar os elementos HTML aos quais as regras de estilo se aplicam. Os seletores podem ser baseados em elementos, classes,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IDs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atributos,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D55208-F5EB-7A3A-69DA-730003A5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4" y="3096292"/>
            <a:ext cx="2343477" cy="1810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4D6226-62E8-29DE-5DDC-EC8FB7E7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66" y="4944400"/>
            <a:ext cx="2629267" cy="1943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084352-FA1E-05B0-5175-C7A50203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80" y="3029608"/>
            <a:ext cx="2829320" cy="1914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7DB2EA-6CC3-488B-2393-03C7615F5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046" y="4906295"/>
            <a:ext cx="3038899" cy="18481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1AD275-C8AF-E87D-B949-2741F56A8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495" y="2967686"/>
            <a:ext cx="339137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D4647-3F33-3F3B-CE36-9094017B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p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.verde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#azul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blue;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h3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&lt;/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&lt;p&gt; Este conteúdo está em um parágrafo &lt;/p&gt;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="verde"&gt; Este conteúdo está em um parágrafo com classe&lt;/p&gt;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 id="azul"&gt; Este conteúdo está em um parágrafo com id &lt;/p&gt; 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&lt;h3&gt; Este conteúdo está em um parágrafo dentro do body &lt;/h3&gt;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&lt;/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     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&lt;h3&gt; Atenção&lt;/h3&gt;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  &lt;/body&gt;</a:t>
            </a: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F16C4-E640-2E76-8472-AFB2F71B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Propriedades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ABD4-D73F-7A55-6606-716E48E1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propriedades são os atributos individuais que podem ser estilizados. Elas especificam características como cor, tamanho, tipo de fonte, margens, preenchimento,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CB845-080E-F11D-C234-FE82AC5F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581635" cy="1952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E43393-4ED2-18D7-D02D-132E7C63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30" y="3429000"/>
            <a:ext cx="314368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6BAE-D1A9-67B3-6828-18178D4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1DC6A-E6A3-86D9-A016-2CC6419E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Cada propriedade possui um valor que define como a propriedade deve ser aplicada. Por exemplo, o valor de cor pode ser "vermelho", "azul", "#FF0000", etc.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1862B8-144E-B7B7-4185-6B8D30D8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" y="3034371"/>
            <a:ext cx="2276793" cy="19338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D4E1AC-B8B9-BF33-9340-99E8C605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" y="4895576"/>
            <a:ext cx="3600953" cy="19624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B184E7-0836-85E6-85F9-D51E08C9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19" y="3133590"/>
            <a:ext cx="3124636" cy="1924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04BEA5-E398-D1C5-1812-ADF4DD03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524" y="4981313"/>
            <a:ext cx="5029902" cy="1876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8408D4-E9FA-D54A-A167-D8E948E95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723" y="2562008"/>
            <a:ext cx="3077004" cy="25054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7B18BE-9B2A-D3D7-BBF1-CD7ED0D3E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0201" y="4684472"/>
            <a:ext cx="27626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7407-5F40-A05E-7B62-7EDBF4EC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Cascata e Especificidade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605C-B632-45E0-3CE3-E35CB8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cascata refere-se ao processo pelo qual o navegador determina qual estilo aplicar quando há conflitos entre diferentes regras. A especificidade é um conceito que define qual regra tem mais peso quando há conflitos. Geralmente, a regra mais específica prevalece.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D5004-2943-9455-8853-3D614A88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9" y="3386105"/>
            <a:ext cx="2263931" cy="3471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DA0EC1-EE8E-08E8-4724-1F929312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31" y="3943221"/>
            <a:ext cx="43916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AB22C-0B44-0662-6414-85C8BB0E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36784"/>
            <a:ext cx="10515600" cy="6357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#cabecalho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.destaque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Exemplo de cascata e especificidade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cabecalho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dasdasdas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"destaque"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Título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88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C227F-5E4F-96F1-CE04-432E64AE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Box 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2F1C7-6276-16EF-9DED-9E5F8CFB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modelo de caixa é um conceito fundamental do CSS que descreve como os elementos HTML são renderizados em relação ao conteúdo, preenchimento, bordas e margens.</a:t>
            </a:r>
            <a:endParaRPr lang="pt-BR" dirty="0">
              <a:solidFill>
                <a:srgbClr val="0D0D0D"/>
              </a:solidFill>
              <a:latin typeface="Söhne"/>
            </a:endParaRPr>
          </a:p>
          <a:p>
            <a:endParaRPr lang="pt-BR" dirty="0"/>
          </a:p>
        </p:txBody>
      </p:sp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3FA8738D-542F-5CC0-8421-19577989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3190875"/>
            <a:ext cx="609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A3629C-07BA-0DF7-6989-5FC71FE0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46" y="2647817"/>
            <a:ext cx="3639058" cy="1905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3858E5-9CA0-E169-5320-B584520A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332" y="4181101"/>
            <a:ext cx="35342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78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662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Söhne</vt:lpstr>
      <vt:lpstr>Tema do Office</vt:lpstr>
      <vt:lpstr>Conceitos e Fundamentos de CSS</vt:lpstr>
      <vt:lpstr>Introdução</vt:lpstr>
      <vt:lpstr>Seletores</vt:lpstr>
      <vt:lpstr>Apresentação do PowerPoint</vt:lpstr>
      <vt:lpstr>Propriedades</vt:lpstr>
      <vt:lpstr>Valores</vt:lpstr>
      <vt:lpstr>Cascata e Especificidade</vt:lpstr>
      <vt:lpstr>Apresentação do PowerPoint</vt:lpstr>
      <vt:lpstr>Box Model</vt:lpstr>
      <vt:lpstr>Layout</vt:lpstr>
      <vt:lpstr>Media Queries</vt:lpstr>
      <vt:lpstr>Pseudo-classes e Pseudo-elementos</vt:lpstr>
      <vt:lpstr>Unidades de medida</vt:lpstr>
      <vt:lpstr>Transições e Animações</vt:lpstr>
      <vt:lpstr>Animações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de CSS</dc:title>
  <dc:creator>Daniel Facciolo Pires</dc:creator>
  <cp:lastModifiedBy>Daniel Facciolo Pires</cp:lastModifiedBy>
  <cp:revision>6</cp:revision>
  <dcterms:created xsi:type="dcterms:W3CDTF">2024-02-25T22:47:35Z</dcterms:created>
  <dcterms:modified xsi:type="dcterms:W3CDTF">2024-02-28T01:26:30Z</dcterms:modified>
</cp:coreProperties>
</file>