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44"/>
  </p:normalViewPr>
  <p:slideViewPr>
    <p:cSldViewPr snapToGrid="0" snapToObjects="1">
      <p:cViewPr varScale="1">
        <p:scale>
          <a:sx n="82" d="100"/>
          <a:sy n="82" d="100"/>
        </p:scale>
        <p:origin x="6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02FFC-143F-5C43-B76E-2F1DD4FBD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9C5976-7036-5A43-98CF-2614219AE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22EE5-8582-2B4F-9107-207812C3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060-7B05-CA4A-8FB8-8414BEC290F4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8B3575-7DE4-B14F-B66E-845874E7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FF58FF-2E0D-0F4B-9F29-8993CDFB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5DA1-BC50-C94B-B9F2-74A4DEBE7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03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233B3-8C27-D44E-88DF-A7C4A039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1CF4E1-2EAF-9045-BA5A-13DF848CA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58F51-8287-ED4F-AA7D-44A610F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060-7B05-CA4A-8FB8-8414BEC290F4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FA1889-B019-9242-9618-07D4C13D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BDDC3A-D587-6D4F-855E-3C08108B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5DA1-BC50-C94B-B9F2-74A4DEBE7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04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59A024-7138-2945-A1B7-59A911A99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110208-C4D9-4A47-B480-641F80BAD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CB7510-6532-C948-AA34-98886944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060-7B05-CA4A-8FB8-8414BEC290F4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E7159D-CF81-9C48-8984-DB29E230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BACBD5-14AB-8B48-AB3B-4272BED3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5DA1-BC50-C94B-B9F2-74A4DEBE7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86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9F41D-7E44-B840-ADE1-CF3905CE0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A17FBF-9744-8044-BEB3-2860E2BC7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870360-720C-2444-88E9-A4B7CC1D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060-7B05-CA4A-8FB8-8414BEC290F4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B89A31-F2C7-FC4E-A218-6AC801A0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27265F-FAEB-204E-8C87-201EB513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5DA1-BC50-C94B-B9F2-74A4DEBE7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21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AEF6F-59D8-2B45-A24D-7AFFAEC7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BED1B3-0A27-C245-83BC-0687A4FB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04257C-8F05-0C4A-A9FE-A8460842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060-7B05-CA4A-8FB8-8414BEC290F4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CCFB2F-1259-D647-8AE6-327F8FFF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B81054-07FC-D44E-8222-ECD2442F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5DA1-BC50-C94B-B9F2-74A4DEBE7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4046C-D66F-7040-8140-14291FAA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BE4D77-10EF-2D40-BA8F-188F03F4B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C082B1-8AB6-B84F-BA58-3E666687E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170887-4F69-2D40-A06B-D46D85A7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060-7B05-CA4A-8FB8-8414BEC290F4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1B776D-315D-5B41-8940-9C19CFA1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83438-F6EF-F941-A917-B466CBF4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5DA1-BC50-C94B-B9F2-74A4DEBE7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7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EFF85-BDF6-C14F-BDA1-44044E3A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FFD715-16C4-104C-A634-81228B6B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47AB62-1936-A14C-B8EE-92149EF4E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CD8D24-DF9A-454B-8D1A-3C9286A4D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0EDF04-2EF6-0D4C-83D6-B6CCF3DE1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19A323-0ECE-924D-91F1-BE7A3FBF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060-7B05-CA4A-8FB8-8414BEC290F4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A08388-75FC-B544-9AC4-2A8ECE50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563711-1BDD-1E41-8953-2722E7DD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5DA1-BC50-C94B-B9F2-74A4DEBE7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2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B1D4F-A7BC-6E4D-92EE-21DEB426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215E41-DBFF-7E47-9F93-FD0E8C1F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060-7B05-CA4A-8FB8-8414BEC290F4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BCC8BD-CA11-3047-8839-EAF00616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2F7B84-1A14-2541-81D7-89DD1678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5DA1-BC50-C94B-B9F2-74A4DEBE7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95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6553C0-585A-684D-9944-4142A66F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060-7B05-CA4A-8FB8-8414BEC290F4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141FE0-FBC1-4D45-91D9-C73B0DBB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9DE1A8-8C77-2040-9A92-D6EA7A23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5DA1-BC50-C94B-B9F2-74A4DEBE7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61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4A7A5-F0D7-B34E-A711-DB9DB8B5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BF245A-C9D0-584D-B8B7-9D90AF2EE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1728FC-14A0-254E-B774-C3844020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4AB86C-322A-D74E-B2A2-28541B42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060-7B05-CA4A-8FB8-8414BEC290F4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015D16-E1AD-7D47-BE98-FF25A5B6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FFE863-4302-E544-88DE-9372677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5DA1-BC50-C94B-B9F2-74A4DEBE7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9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34999-3402-9A47-91D6-5435A4F9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D875BF-A11C-D947-8699-6D55A0C1C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A81BF5-7AEF-2246-9742-72E56C718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A23685-5B4A-8749-B473-80A8D31F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5060-7B05-CA4A-8FB8-8414BEC290F4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BD4827-E301-DE43-A23B-49CE8D0A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F2E661-9F75-1A40-A2D2-4C010A5A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5DA1-BC50-C94B-B9F2-74A4DEBE7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79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5916BE-E19D-2148-9251-5FC7D43E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3AA94F-BF2C-7E4C-A705-272A98838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299556-5D9B-6743-A8AE-5126C5841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25060-7B05-CA4A-8FB8-8414BEC290F4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B7EE84-A106-7442-B920-D9672BB67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7E6BC4-D864-8647-947D-BFC135823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F5DA1-BC50-C94B-B9F2-74A4DEBE7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26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AA781-20CB-ED48-BB0B-A86924C46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C62A4F-0405-8C48-BA9E-AF08BB5F4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pt-BR" dirty="0"/>
              <a:t>Prof. Daniel </a:t>
            </a:r>
            <a:r>
              <a:rPr lang="pt-BR" dirty="0" err="1"/>
              <a:t>Facciolo</a:t>
            </a:r>
            <a:r>
              <a:rPr lang="pt-BR" dirty="0"/>
              <a:t> Pires</a:t>
            </a:r>
          </a:p>
        </p:txBody>
      </p:sp>
    </p:spTree>
    <p:extLst>
      <p:ext uri="{BB962C8B-B14F-4D97-AF65-F5344CB8AC3E}">
        <p14:creationId xmlns:p14="http://schemas.microsoft.com/office/powerpoint/2010/main" val="121700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D0826-72E2-E543-8168-1A58B8E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Sem 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60456-B70B-F24E-B8FC-6580485C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contador = 1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estoque</a:t>
            </a:r>
          </a:p>
          <a:p>
            <a:pPr marL="0" indent="0">
              <a:buNone/>
            </a:pPr>
            <a:r>
              <a:rPr lang="pt-BR" dirty="0" err="1"/>
              <a:t>while</a:t>
            </a:r>
            <a:r>
              <a:rPr lang="pt-BR" dirty="0"/>
              <a:t> (contador &lt;=10){</a:t>
            </a:r>
          </a:p>
          <a:p>
            <a:pPr marL="0" indent="0">
              <a:buNone/>
            </a:pPr>
            <a:r>
              <a:rPr lang="pt-BR" dirty="0"/>
              <a:t>    estoque = </a:t>
            </a:r>
            <a:r>
              <a:rPr lang="pt-BR" dirty="0" err="1"/>
              <a:t>Number</a:t>
            </a:r>
            <a:r>
              <a:rPr lang="pt-BR" dirty="0"/>
              <a:t>(</a:t>
            </a:r>
            <a:r>
              <a:rPr lang="pt-BR" dirty="0" err="1"/>
              <a:t>prompt</a:t>
            </a:r>
            <a:r>
              <a:rPr lang="pt-BR" dirty="0"/>
              <a:t>("Informe valor do estoque"))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(estoque &lt; 10){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console.log</a:t>
            </a:r>
            <a:r>
              <a:rPr lang="pt-BR" dirty="0"/>
              <a:t>(`Estoque crítico - ${estoque}`)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contador++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127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8F04B-9BF0-A14D-9E35-5078AA0F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Com 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3E671-2E1A-0F4F-ACA4-65E06D00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i = 0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estoque = [] // vetor de estoque</a:t>
            </a:r>
          </a:p>
          <a:p>
            <a:pPr marL="0" indent="0">
              <a:buNone/>
            </a:pPr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i</a:t>
            </a:r>
            <a:r>
              <a:rPr lang="pt-BR" dirty="0"/>
              <a:t> &lt; 10){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estoque.push</a:t>
            </a:r>
            <a:r>
              <a:rPr lang="pt-BR" dirty="0"/>
              <a:t>(</a:t>
            </a:r>
            <a:r>
              <a:rPr lang="pt-BR" dirty="0" err="1"/>
              <a:t>Number</a:t>
            </a:r>
            <a:r>
              <a:rPr lang="pt-BR" dirty="0"/>
              <a:t>(</a:t>
            </a:r>
            <a:r>
              <a:rPr lang="pt-BR" dirty="0" err="1"/>
              <a:t>prompt</a:t>
            </a:r>
            <a:r>
              <a:rPr lang="pt-BR" dirty="0"/>
              <a:t>("Informe valor do estoque")))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(estoque[</a:t>
            </a:r>
            <a:r>
              <a:rPr lang="pt-BR" dirty="0" err="1"/>
              <a:t>i</a:t>
            </a:r>
            <a:r>
              <a:rPr lang="pt-BR" dirty="0"/>
              <a:t>] &lt; 10){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console.log</a:t>
            </a:r>
            <a:r>
              <a:rPr lang="pt-BR" dirty="0"/>
              <a:t>(`Estoque crítico - ${estoque[</a:t>
            </a:r>
            <a:r>
              <a:rPr lang="pt-BR" dirty="0" err="1"/>
              <a:t>i</a:t>
            </a:r>
            <a:r>
              <a:rPr lang="pt-BR" dirty="0"/>
              <a:t>]}`)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</a:t>
            </a:r>
            <a:r>
              <a:rPr lang="pt-BR" dirty="0"/>
              <a:t>++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290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6C095-B1F8-324D-9A31-7A80C590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Processa durante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F85B50-30FB-F14D-B9A0-64E288A35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i = 0 // índice do vetor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estoque = [] // vetor de estoque</a:t>
            </a:r>
          </a:p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nome = [] // vetor de nomes</a:t>
            </a:r>
          </a:p>
          <a:p>
            <a:pPr marL="0" indent="0">
              <a:buNone/>
            </a:pPr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i</a:t>
            </a:r>
            <a:r>
              <a:rPr lang="pt-BR" dirty="0"/>
              <a:t> &lt; 10){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nome.push</a:t>
            </a:r>
            <a:r>
              <a:rPr lang="pt-BR" dirty="0"/>
              <a:t>(</a:t>
            </a:r>
            <a:r>
              <a:rPr lang="pt-BR" dirty="0" err="1"/>
              <a:t>prompt</a:t>
            </a:r>
            <a:r>
              <a:rPr lang="pt-BR" dirty="0"/>
              <a:t>("Informe o nome do produto"))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estoque.push</a:t>
            </a:r>
            <a:r>
              <a:rPr lang="pt-BR" dirty="0"/>
              <a:t>(</a:t>
            </a:r>
            <a:r>
              <a:rPr lang="pt-BR" dirty="0" err="1"/>
              <a:t>Number</a:t>
            </a:r>
            <a:r>
              <a:rPr lang="pt-BR" dirty="0"/>
              <a:t>(</a:t>
            </a:r>
            <a:r>
              <a:rPr lang="pt-BR" dirty="0" err="1"/>
              <a:t>prompt</a:t>
            </a:r>
            <a:r>
              <a:rPr lang="pt-BR" dirty="0"/>
              <a:t>(`Informe o estoque do produto ${nome[</a:t>
            </a:r>
            <a:r>
              <a:rPr lang="pt-BR" dirty="0" err="1"/>
              <a:t>i</a:t>
            </a:r>
            <a:r>
              <a:rPr lang="pt-BR" dirty="0"/>
              <a:t>]}`)))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(estoque[</a:t>
            </a:r>
            <a:r>
              <a:rPr lang="pt-BR" dirty="0" err="1"/>
              <a:t>i</a:t>
            </a:r>
            <a:r>
              <a:rPr lang="pt-BR" dirty="0"/>
              <a:t>] &lt; 10){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console.log</a:t>
            </a:r>
            <a:r>
              <a:rPr lang="pt-BR" dirty="0"/>
              <a:t>(`Produto ${nome[</a:t>
            </a:r>
            <a:r>
              <a:rPr lang="pt-BR" dirty="0" err="1"/>
              <a:t>i</a:t>
            </a:r>
            <a:r>
              <a:rPr lang="pt-BR" dirty="0"/>
              <a:t>]} com estoque crítico - ${estoque[</a:t>
            </a:r>
            <a:r>
              <a:rPr lang="pt-BR" dirty="0" err="1"/>
              <a:t>i</a:t>
            </a:r>
            <a:r>
              <a:rPr lang="pt-BR" dirty="0"/>
              <a:t>]}`)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</a:t>
            </a:r>
            <a:r>
              <a:rPr lang="pt-BR" dirty="0"/>
              <a:t>++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79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FF6734-374D-7945-A83C-3175B0602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39804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err="1"/>
              <a:t>let</a:t>
            </a:r>
            <a:r>
              <a:rPr lang="pt-BR" sz="1800" dirty="0"/>
              <a:t> i = 0 // índice do vetor</a:t>
            </a:r>
          </a:p>
          <a:p>
            <a:pPr marL="0" indent="0">
              <a:buNone/>
            </a:pPr>
            <a:r>
              <a:rPr lang="pt-BR" sz="1800" dirty="0" err="1"/>
              <a:t>let</a:t>
            </a:r>
            <a:r>
              <a:rPr lang="pt-BR" sz="1800" dirty="0"/>
              <a:t> estoque = [] // vetor de estoque</a:t>
            </a:r>
          </a:p>
          <a:p>
            <a:pPr marL="0" indent="0">
              <a:buNone/>
            </a:pPr>
            <a:r>
              <a:rPr lang="pt-BR" sz="1800" dirty="0" err="1"/>
              <a:t>let</a:t>
            </a:r>
            <a:r>
              <a:rPr lang="pt-BR" sz="1800" dirty="0"/>
              <a:t> nome = [] // vetor de nomes</a:t>
            </a:r>
          </a:p>
          <a:p>
            <a:pPr marL="0" indent="0">
              <a:buNone/>
            </a:pPr>
            <a:r>
              <a:rPr lang="pt-BR" sz="1800" dirty="0"/>
              <a:t>// entrada de dados</a:t>
            </a:r>
          </a:p>
          <a:p>
            <a:pPr marL="0" indent="0">
              <a:buNone/>
            </a:pPr>
            <a:r>
              <a:rPr lang="pt-BR" sz="1800" dirty="0" err="1"/>
              <a:t>while</a:t>
            </a:r>
            <a:r>
              <a:rPr lang="pt-BR" sz="1800" dirty="0"/>
              <a:t> (</a:t>
            </a:r>
            <a:r>
              <a:rPr lang="pt-BR" sz="1800" dirty="0" err="1"/>
              <a:t>i</a:t>
            </a:r>
            <a:r>
              <a:rPr lang="pt-BR" sz="1800" dirty="0"/>
              <a:t> &lt; 10){</a:t>
            </a:r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err="1">
                <a:highlight>
                  <a:srgbClr val="FFFF00"/>
                </a:highlight>
              </a:rPr>
              <a:t>nome.push</a:t>
            </a:r>
            <a:r>
              <a:rPr lang="pt-BR" sz="1800" dirty="0">
                <a:highlight>
                  <a:srgbClr val="FFFF00"/>
                </a:highlight>
              </a:rPr>
              <a:t>(</a:t>
            </a:r>
            <a:r>
              <a:rPr lang="pt-BR" sz="1800" dirty="0" err="1">
                <a:highlight>
                  <a:srgbClr val="FFFF00"/>
                </a:highlight>
              </a:rPr>
              <a:t>prompt</a:t>
            </a:r>
            <a:r>
              <a:rPr lang="pt-BR" sz="1800" dirty="0">
                <a:highlight>
                  <a:srgbClr val="FFFF00"/>
                </a:highlight>
              </a:rPr>
              <a:t>("Informe o nome do produto"))</a:t>
            </a:r>
          </a:p>
          <a:p>
            <a:pPr marL="0" indent="0">
              <a:buNone/>
            </a:pPr>
            <a:r>
              <a:rPr lang="pt-BR" sz="1800" dirty="0">
                <a:highlight>
                  <a:srgbClr val="FFFF00"/>
                </a:highlight>
              </a:rPr>
              <a:t>    </a:t>
            </a:r>
            <a:r>
              <a:rPr lang="pt-BR" sz="1800" dirty="0" err="1">
                <a:highlight>
                  <a:srgbClr val="FFFF00"/>
                </a:highlight>
              </a:rPr>
              <a:t>estoque.push</a:t>
            </a:r>
            <a:r>
              <a:rPr lang="pt-BR" sz="1800" dirty="0">
                <a:highlight>
                  <a:srgbClr val="FFFF00"/>
                </a:highlight>
              </a:rPr>
              <a:t>(</a:t>
            </a:r>
            <a:r>
              <a:rPr lang="pt-BR" sz="1800" dirty="0" err="1">
                <a:highlight>
                  <a:srgbClr val="FFFF00"/>
                </a:highlight>
              </a:rPr>
              <a:t>Number</a:t>
            </a:r>
            <a:r>
              <a:rPr lang="pt-BR" sz="1800" dirty="0">
                <a:highlight>
                  <a:srgbClr val="FFFF00"/>
                </a:highlight>
              </a:rPr>
              <a:t>(</a:t>
            </a:r>
            <a:r>
              <a:rPr lang="pt-BR" sz="1800" dirty="0" err="1">
                <a:highlight>
                  <a:srgbClr val="FFFF00"/>
                </a:highlight>
              </a:rPr>
              <a:t>prompt</a:t>
            </a:r>
            <a:r>
              <a:rPr lang="pt-BR" sz="1800" dirty="0">
                <a:highlight>
                  <a:srgbClr val="FFFF00"/>
                </a:highlight>
              </a:rPr>
              <a:t>(`Informe o estoque do produto ${nome[</a:t>
            </a:r>
            <a:r>
              <a:rPr lang="pt-BR" sz="1800" dirty="0" err="1">
                <a:highlight>
                  <a:srgbClr val="FFFF00"/>
                </a:highlight>
              </a:rPr>
              <a:t>i</a:t>
            </a:r>
            <a:r>
              <a:rPr lang="pt-BR" sz="1800" dirty="0">
                <a:highlight>
                  <a:srgbClr val="FFFF00"/>
                </a:highlight>
              </a:rPr>
              <a:t>]}`)))</a:t>
            </a:r>
          </a:p>
          <a:p>
            <a:pPr marL="0" indent="0">
              <a:buNone/>
            </a:pPr>
            <a:r>
              <a:rPr lang="pt-BR" sz="1800" dirty="0">
                <a:highlight>
                  <a:srgbClr val="FFFF00"/>
                </a:highlight>
              </a:rPr>
              <a:t>    </a:t>
            </a:r>
            <a:r>
              <a:rPr lang="pt-BR" sz="1800" dirty="0" err="1">
                <a:highlight>
                  <a:srgbClr val="FFFF00"/>
                </a:highlight>
              </a:rPr>
              <a:t>i</a:t>
            </a:r>
            <a:r>
              <a:rPr lang="pt-BR" sz="1800" dirty="0">
                <a:highlight>
                  <a:srgbClr val="FFFF00"/>
                </a:highlight>
              </a:rPr>
              <a:t>++</a:t>
            </a:r>
          </a:p>
          <a:p>
            <a:pPr marL="0" indent="0">
              <a:buNone/>
            </a:pPr>
            <a:r>
              <a:rPr lang="pt-BR" sz="1800" dirty="0"/>
              <a:t>}</a:t>
            </a:r>
          </a:p>
          <a:p>
            <a:pPr marL="0" indent="0">
              <a:buNone/>
            </a:pPr>
            <a:r>
              <a:rPr lang="pt-BR" sz="1800" dirty="0"/>
              <a:t>// processamento</a:t>
            </a:r>
          </a:p>
          <a:p>
            <a:pPr marL="0" indent="0">
              <a:buNone/>
            </a:pPr>
            <a:r>
              <a:rPr lang="pt-BR" sz="1800" dirty="0" err="1"/>
              <a:t>i</a:t>
            </a:r>
            <a:r>
              <a:rPr lang="pt-BR" sz="1800" dirty="0"/>
              <a:t> = 0 // vamos iniciar a posição no vetor novamente</a:t>
            </a:r>
          </a:p>
          <a:p>
            <a:pPr marL="0" indent="0">
              <a:buNone/>
            </a:pPr>
            <a:r>
              <a:rPr lang="pt-BR" sz="1800" dirty="0" err="1"/>
              <a:t>while</a:t>
            </a:r>
            <a:r>
              <a:rPr lang="pt-BR" sz="1800" dirty="0"/>
              <a:t> (</a:t>
            </a:r>
            <a:r>
              <a:rPr lang="pt-BR" sz="1800" dirty="0" err="1"/>
              <a:t>i</a:t>
            </a:r>
            <a:r>
              <a:rPr lang="pt-BR" sz="1800" dirty="0"/>
              <a:t>&lt;10){</a:t>
            </a:r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err="1"/>
              <a:t>if</a:t>
            </a:r>
            <a:r>
              <a:rPr lang="pt-BR" sz="1800" dirty="0"/>
              <a:t> (</a:t>
            </a:r>
            <a:r>
              <a:rPr lang="pt-BR" sz="1800" dirty="0">
                <a:highlight>
                  <a:srgbClr val="FFFF00"/>
                </a:highlight>
              </a:rPr>
              <a:t>estoque[</a:t>
            </a:r>
            <a:r>
              <a:rPr lang="pt-BR" sz="1800" dirty="0" err="1">
                <a:highlight>
                  <a:srgbClr val="FFFF00"/>
                </a:highlight>
              </a:rPr>
              <a:t>i</a:t>
            </a:r>
            <a:r>
              <a:rPr lang="pt-BR" sz="1800" dirty="0">
                <a:highlight>
                  <a:srgbClr val="FFFF00"/>
                </a:highlight>
              </a:rPr>
              <a:t>] &lt; 10){</a:t>
            </a:r>
          </a:p>
          <a:p>
            <a:pPr marL="0" indent="0">
              <a:buNone/>
            </a:pPr>
            <a:r>
              <a:rPr lang="pt-BR" sz="1800" dirty="0">
                <a:highlight>
                  <a:srgbClr val="FFFF00"/>
                </a:highlight>
              </a:rPr>
              <a:t>        </a:t>
            </a:r>
            <a:r>
              <a:rPr lang="pt-BR" sz="1800" dirty="0" err="1">
                <a:highlight>
                  <a:srgbClr val="FFFF00"/>
                </a:highlight>
              </a:rPr>
              <a:t>console.log</a:t>
            </a:r>
            <a:r>
              <a:rPr lang="pt-BR" sz="1800" dirty="0">
                <a:highlight>
                  <a:srgbClr val="FFFF00"/>
                </a:highlight>
              </a:rPr>
              <a:t>(`Produto ${nome[</a:t>
            </a:r>
            <a:r>
              <a:rPr lang="pt-BR" sz="1800" dirty="0" err="1">
                <a:highlight>
                  <a:srgbClr val="FFFF00"/>
                </a:highlight>
              </a:rPr>
              <a:t>i</a:t>
            </a:r>
            <a:r>
              <a:rPr lang="pt-BR" sz="1800" dirty="0">
                <a:highlight>
                  <a:srgbClr val="FFFF00"/>
                </a:highlight>
              </a:rPr>
              <a:t>]} com estoque crítico - ${estoque[</a:t>
            </a:r>
            <a:r>
              <a:rPr lang="pt-BR" sz="1800" dirty="0" err="1">
                <a:highlight>
                  <a:srgbClr val="FFFF00"/>
                </a:highlight>
              </a:rPr>
              <a:t>i</a:t>
            </a:r>
            <a:r>
              <a:rPr lang="pt-BR" sz="1800" dirty="0">
                <a:highlight>
                  <a:srgbClr val="FFFF00"/>
                </a:highlight>
              </a:rPr>
              <a:t>]}`)</a:t>
            </a:r>
          </a:p>
          <a:p>
            <a:pPr marL="0" indent="0">
              <a:buNone/>
            </a:pPr>
            <a:r>
              <a:rPr lang="pt-BR" sz="1800" dirty="0">
                <a:highlight>
                  <a:srgbClr val="FFFF00"/>
                </a:highlight>
              </a:rPr>
              <a:t>    }</a:t>
            </a:r>
          </a:p>
          <a:p>
            <a:pPr marL="0" indent="0">
              <a:buNone/>
            </a:pPr>
            <a:r>
              <a:rPr lang="pt-BR" sz="1800" dirty="0">
                <a:highlight>
                  <a:srgbClr val="FFFF00"/>
                </a:highlight>
              </a:rPr>
              <a:t>    </a:t>
            </a:r>
            <a:r>
              <a:rPr lang="pt-BR" sz="1800" dirty="0" err="1">
                <a:highlight>
                  <a:srgbClr val="FFFF00"/>
                </a:highlight>
              </a:rPr>
              <a:t>i</a:t>
            </a:r>
            <a:r>
              <a:rPr lang="pt-BR" sz="1800" dirty="0">
                <a:highlight>
                  <a:srgbClr val="FFFF00"/>
                </a:highlight>
              </a:rPr>
              <a:t>++</a:t>
            </a:r>
          </a:p>
          <a:p>
            <a:pPr marL="0" indent="0">
              <a:buNone/>
            </a:pPr>
            <a:r>
              <a:rPr lang="pt-BR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89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B7598-89F4-144F-9710-C2A25213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028CC-9D11-2A45-97DF-02631683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vetor = [] // vetor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let</a:t>
            </a:r>
            <a:r>
              <a:rPr lang="pt-BR" dirty="0"/>
              <a:t> i = 0 // índice do vetor</a:t>
            </a:r>
          </a:p>
          <a:p>
            <a:pPr marL="0" indent="0">
              <a:buNone/>
            </a:pPr>
            <a:r>
              <a:rPr lang="pt-BR" dirty="0"/>
              <a:t>        // entrada de dados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i</a:t>
            </a:r>
            <a:r>
              <a:rPr lang="pt-BR" dirty="0"/>
              <a:t> &lt; 6)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vetor.push</a:t>
            </a:r>
            <a:r>
              <a:rPr lang="pt-BR" dirty="0"/>
              <a:t>(</a:t>
            </a:r>
            <a:r>
              <a:rPr lang="pt-BR" dirty="0" err="1"/>
              <a:t>Number</a:t>
            </a:r>
            <a:r>
              <a:rPr lang="pt-BR" dirty="0"/>
              <a:t>(</a:t>
            </a:r>
            <a:r>
              <a:rPr lang="pt-BR" dirty="0" err="1"/>
              <a:t>prompt</a:t>
            </a:r>
            <a:r>
              <a:rPr lang="pt-BR" dirty="0"/>
              <a:t>("Informe um número")))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i</a:t>
            </a:r>
            <a:r>
              <a:rPr lang="pt-BR" dirty="0"/>
              <a:t>++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// cálculo dos pares e ímpares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let</a:t>
            </a:r>
            <a:r>
              <a:rPr lang="pt-BR" dirty="0"/>
              <a:t> pares = []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let</a:t>
            </a:r>
            <a:r>
              <a:rPr lang="pt-BR" dirty="0"/>
              <a:t> impares = []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</a:t>
            </a:r>
            <a:r>
              <a:rPr lang="pt-BR" dirty="0"/>
              <a:t> = 0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while</a:t>
            </a:r>
            <a:r>
              <a:rPr lang="pt-BR" dirty="0"/>
              <a:t> (</a:t>
            </a:r>
            <a:r>
              <a:rPr lang="pt-BR" dirty="0" err="1"/>
              <a:t>i</a:t>
            </a:r>
            <a:r>
              <a:rPr lang="pt-BR" dirty="0"/>
              <a:t> &lt; 6)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(vetor[</a:t>
            </a:r>
            <a:r>
              <a:rPr lang="pt-BR" dirty="0" err="1"/>
              <a:t>i</a:t>
            </a:r>
            <a:r>
              <a:rPr lang="pt-BR" dirty="0"/>
              <a:t>] % 2 == 0) 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pares.push</a:t>
            </a:r>
            <a:r>
              <a:rPr lang="pt-BR" dirty="0"/>
              <a:t>(vetor[</a:t>
            </a:r>
            <a:r>
              <a:rPr lang="pt-BR" dirty="0" err="1"/>
              <a:t>i</a:t>
            </a:r>
            <a:r>
              <a:rPr lang="pt-BR" dirty="0"/>
              <a:t>]) // insere no vetor par</a:t>
            </a:r>
          </a:p>
          <a:p>
            <a:pPr marL="0" indent="0">
              <a:buNone/>
            </a:pPr>
            <a:r>
              <a:rPr lang="pt-BR" dirty="0"/>
              <a:t>        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impares.push</a:t>
            </a:r>
            <a:r>
              <a:rPr lang="pt-BR" dirty="0"/>
              <a:t>(vetor[</a:t>
            </a:r>
            <a:r>
              <a:rPr lang="pt-BR" dirty="0" err="1"/>
              <a:t>i</a:t>
            </a:r>
            <a:r>
              <a:rPr lang="pt-BR" dirty="0"/>
              <a:t>]) // insere no vetor ímpar</a:t>
            </a:r>
          </a:p>
          <a:p>
            <a:pPr marL="0" indent="0">
              <a:buNone/>
            </a:pPr>
            <a:r>
              <a:rPr lang="pt-BR" dirty="0"/>
              <a:t>        }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i</a:t>
            </a:r>
            <a:r>
              <a:rPr lang="pt-BR" dirty="0"/>
              <a:t>++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console.log</a:t>
            </a:r>
            <a:r>
              <a:rPr lang="pt-BR" dirty="0"/>
              <a:t>(`Elementos pares ${pares} - </a:t>
            </a:r>
            <a:r>
              <a:rPr lang="pt-BR" dirty="0" err="1"/>
              <a:t>Qtde</a:t>
            </a:r>
            <a:r>
              <a:rPr lang="pt-BR" dirty="0"/>
              <a:t>: ${</a:t>
            </a:r>
            <a:r>
              <a:rPr lang="pt-BR" dirty="0" err="1"/>
              <a:t>pares.length</a:t>
            </a:r>
            <a:r>
              <a:rPr lang="pt-BR" dirty="0"/>
              <a:t>}`)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console.log</a:t>
            </a:r>
            <a:r>
              <a:rPr lang="pt-BR" dirty="0"/>
              <a:t>(`Elementos ímpares ${impares} - </a:t>
            </a:r>
            <a:r>
              <a:rPr lang="pt-BR" dirty="0" err="1"/>
              <a:t>Qtde</a:t>
            </a:r>
            <a:r>
              <a:rPr lang="pt-BR" dirty="0"/>
              <a:t>: ${</a:t>
            </a:r>
            <a:r>
              <a:rPr lang="pt-BR" dirty="0" err="1"/>
              <a:t>impares.length</a:t>
            </a:r>
            <a:r>
              <a:rPr lang="pt-BR" dirty="0"/>
              <a:t>}`)</a:t>
            </a:r>
          </a:p>
        </p:txBody>
      </p:sp>
    </p:spTree>
    <p:extLst>
      <p:ext uri="{BB962C8B-B14F-4D97-AF65-F5344CB8AC3E}">
        <p14:creationId xmlns:p14="http://schemas.microsoft.com/office/powerpoint/2010/main" val="1034958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510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Vetores</vt:lpstr>
      <vt:lpstr>Sem vetor</vt:lpstr>
      <vt:lpstr>Com vetor</vt:lpstr>
      <vt:lpstr>Processa durante entrada</vt:lpstr>
      <vt:lpstr>Apresentação do PowerPoint</vt:lpstr>
      <vt:lpstr>Exercício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Vetores</dc:title>
  <dc:creator>Microsoft Office User</dc:creator>
  <cp:lastModifiedBy>Daniel Facciolo Pires</cp:lastModifiedBy>
  <cp:revision>15</cp:revision>
  <dcterms:created xsi:type="dcterms:W3CDTF">2020-05-12T11:11:09Z</dcterms:created>
  <dcterms:modified xsi:type="dcterms:W3CDTF">2025-04-28T14:35:45Z</dcterms:modified>
</cp:coreProperties>
</file>