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Encapsulamento em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Encapsulamento?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Encapsulamento é um dos quatro pilares da Programação Orientada a Objetos (POO).</a:t>
            </a:r>
          </a:p>
          <a:p>
            <a:r>
              <a:t>Refere-se à prática de esconder os detalhes internos de um objeto e expor apenas o necessário.</a:t>
            </a:r>
          </a:p>
          <a:p>
            <a:r>
              <a:t>Melhora a modularidade e a segurança do código.</a:t>
            </a:r>
          </a:p>
          <a:p>
            <a:r>
              <a:t>Benefícios: Segurança, Modularidade, Manutenção.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Fundamentos do Encapsulamento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Conceito de Classe e Objeto</a:t>
            </a:r>
          </a:p>
          <a:p>
            <a:r>
              <a:t>Modificadores de Acesso: public, private, protected.</a:t>
            </a:r>
          </a:p>
          <a:p>
            <a:r>
              <a:t>Getters e Setters controlam acesso aos atributos privados.</a:t>
            </a:r>
          </a:p>
          <a:p>
            <a:r>
              <a:t>Atributos privados garantem maior controle e segurança.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Prático - Criando uma Classe com Encapsulamento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Classe</a:t>
            </a:r>
            <a:r>
              <a:rPr dirty="0"/>
              <a:t> `</a:t>
            </a:r>
            <a:r>
              <a:rPr dirty="0" err="1"/>
              <a:t>ContaBancaria</a:t>
            </a:r>
            <a:r>
              <a:rPr dirty="0"/>
              <a:t>` com </a:t>
            </a:r>
            <a:r>
              <a:rPr dirty="0" err="1"/>
              <a:t>atributos</a:t>
            </a:r>
            <a:r>
              <a:rPr dirty="0"/>
              <a:t> privados.</a:t>
            </a:r>
            <a:endParaRPr lang="pt-BR" dirty="0"/>
          </a:p>
          <a:p>
            <a:endParaRPr dirty="0"/>
          </a:p>
          <a:p>
            <a:pPr marL="0" indent="0">
              <a:buNone/>
            </a:pPr>
            <a:r>
              <a:rPr dirty="0"/>
              <a:t>public class </a:t>
            </a:r>
            <a:r>
              <a:rPr dirty="0" err="1"/>
              <a:t>ContaBancaria</a:t>
            </a:r>
            <a:r>
              <a:rPr dirty="0"/>
              <a:t> {</a:t>
            </a:r>
          </a:p>
          <a:p>
            <a:pPr marL="0" indent="0">
              <a:buNone/>
            </a:pPr>
            <a:r>
              <a:rPr dirty="0"/>
              <a:t>   </a:t>
            </a:r>
            <a:r>
              <a:rPr dirty="0">
                <a:highlight>
                  <a:srgbClr val="FFFF00"/>
                </a:highlight>
              </a:rPr>
              <a:t>private</a:t>
            </a:r>
            <a:r>
              <a:rPr dirty="0"/>
              <a:t> String titular;</a:t>
            </a:r>
          </a:p>
          <a:p>
            <a:pPr marL="0" indent="0">
              <a:buNone/>
            </a:pPr>
            <a:r>
              <a:rPr dirty="0"/>
              <a:t>   </a:t>
            </a:r>
            <a:r>
              <a:rPr dirty="0">
                <a:highlight>
                  <a:srgbClr val="FFFF00"/>
                </a:highlight>
              </a:rPr>
              <a:t>private</a:t>
            </a:r>
            <a:r>
              <a:rPr dirty="0"/>
              <a:t> double </a:t>
            </a:r>
            <a:r>
              <a:rPr dirty="0" err="1"/>
              <a:t>saldo</a:t>
            </a:r>
            <a:r>
              <a:rPr dirty="0"/>
              <a:t>;</a:t>
            </a:r>
          </a:p>
          <a:p>
            <a:pPr marL="0" indent="0">
              <a:buNone/>
            </a:pPr>
            <a:r>
              <a:rPr dirty="0"/>
              <a:t>   public </a:t>
            </a:r>
            <a:r>
              <a:rPr dirty="0" err="1"/>
              <a:t>ContaBancaria</a:t>
            </a:r>
            <a:r>
              <a:rPr dirty="0"/>
              <a:t>(String titular, double </a:t>
            </a:r>
            <a:r>
              <a:rPr dirty="0" err="1"/>
              <a:t>saldoInicial</a:t>
            </a:r>
            <a:r>
              <a:rPr dirty="0"/>
              <a:t>) {</a:t>
            </a:r>
          </a:p>
          <a:p>
            <a:pPr marL="0" indent="0">
              <a:buNone/>
            </a:pPr>
            <a:r>
              <a:rPr dirty="0"/>
              <a:t>       </a:t>
            </a:r>
            <a:r>
              <a:rPr dirty="0" err="1"/>
              <a:t>this.titular</a:t>
            </a:r>
            <a:r>
              <a:rPr dirty="0"/>
              <a:t> = titular;</a:t>
            </a:r>
          </a:p>
          <a:p>
            <a:pPr marL="0" indent="0">
              <a:buNone/>
            </a:pPr>
            <a:r>
              <a:rPr dirty="0"/>
              <a:t>       </a:t>
            </a:r>
            <a:r>
              <a:rPr dirty="0" err="1"/>
              <a:t>this.saldo</a:t>
            </a:r>
            <a:r>
              <a:rPr dirty="0"/>
              <a:t> = </a:t>
            </a:r>
            <a:r>
              <a:rPr dirty="0" err="1"/>
              <a:t>saldoInicial</a:t>
            </a:r>
            <a:r>
              <a:rPr dirty="0"/>
              <a:t>;</a:t>
            </a:r>
          </a:p>
          <a:p>
            <a:pPr marL="0" indent="0">
              <a:buNone/>
            </a:pPr>
            <a:r>
              <a:rPr dirty="0"/>
              <a:t>   }</a:t>
            </a:r>
          </a:p>
          <a:p>
            <a:pPr marL="0" indent="0">
              <a:buNone/>
            </a:pPr>
            <a:r>
              <a:rPr dirty="0"/>
              <a:t>   </a:t>
            </a:r>
            <a:r>
              <a:rPr dirty="0">
                <a:highlight>
                  <a:srgbClr val="FFFF00"/>
                </a:highlight>
              </a:rPr>
              <a:t>// </a:t>
            </a:r>
            <a:r>
              <a:rPr dirty="0" err="1">
                <a:highlight>
                  <a:srgbClr val="FFFF00"/>
                </a:highlight>
              </a:rPr>
              <a:t>Métodos</a:t>
            </a:r>
            <a:r>
              <a:rPr dirty="0">
                <a:highlight>
                  <a:srgbClr val="FFFF00"/>
                </a:highlight>
              </a:rPr>
              <a:t> getters e setters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Vantagens do Encapsulamento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Controle sobre os dados e como eles são manipulados.</a:t>
            </a:r>
          </a:p>
          <a:p>
            <a:r>
              <a:t>Facilita a manutenção e refatoração do código.</a:t>
            </a:r>
          </a:p>
          <a:p>
            <a:r>
              <a:t>Protege contra o uso inadequado dos atributos da classe.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Encapsulamento em 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Exemplos de aplicações reais:</a:t>
            </a:r>
          </a:p>
          <a:p>
            <a:r>
              <a:t>Sistemas bancários: Controle de acesso a informações financeiras.</a:t>
            </a:r>
          </a:p>
          <a:p>
            <a:r>
              <a:t>Aplicações de saúde: Proteção de dados médicos e históricos de pacientes.</a:t>
            </a:r>
          </a:p>
          <a:p>
            <a:r>
              <a:t>Boas práticas: Encapsule dados sensíveis, utilize getters/setters.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Comparação com outras Linguagens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C++: Suporte similar a modificadores de acesso.</a:t>
            </a:r>
          </a:p>
          <a:p>
            <a:r>
              <a:t>Python: Uso de underscores para indicar atributos privados.</a:t>
            </a:r>
          </a:p>
          <a:p>
            <a:r>
              <a:t>Java: Implementação robusta de encapsulamento com suporte completo a modificadores de acesso.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Encapsulamento é essencial para segurança e modularidade.</a:t>
            </a:r>
          </a:p>
          <a:p>
            <a:r>
              <a:t>Facilita a manutenção e evolução do software.</a:t>
            </a:r>
          </a:p>
          <a:p>
            <a:r>
              <a:t>Contribui para um código mais limpo e gerenciável.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294</Words>
  <Application>Microsoft Office PowerPoint</Application>
  <PresentationFormat>Apresentação na tela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Encapsulamento em Java</vt:lpstr>
      <vt:lpstr>O que é Encapsulamento?</vt:lpstr>
      <vt:lpstr>Fundamentos do Encapsulamento</vt:lpstr>
      <vt:lpstr>Exemplo Prático - Criando uma Classe com Encapsulamento</vt:lpstr>
      <vt:lpstr>Vantagens do Encapsulamento</vt:lpstr>
      <vt:lpstr>Encapsulamento em Ação</vt:lpstr>
      <vt:lpstr>Comparação com outras Linguagens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Daniel Facciolo Pires</cp:lastModifiedBy>
  <cp:revision>2</cp:revision>
  <dcterms:created xsi:type="dcterms:W3CDTF">2013-01-27T09:14:16Z</dcterms:created>
  <dcterms:modified xsi:type="dcterms:W3CDTF">2024-08-19T13:55:18Z</dcterms:modified>
  <cp:category/>
</cp:coreProperties>
</file>