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0FA2B-CDEE-B938-7393-0FDA2717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7A922C-8BB6-FF10-E5F8-6D35CBF6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D8C29D-54E0-366F-E040-145C8BF7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5F55B-DA1F-7405-3E7F-FB344639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25624-28F0-787B-5AB2-CDC2B2AD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9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A07F-7596-03A3-D484-3B666EBC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5C4F56-C61B-07BB-DEF7-2A6DED387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BE0C8D-F7BE-78BE-776B-BE5591CE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DCCF5-6743-883C-3A03-93587BCA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9F788B-222A-7767-9B60-6C15F7AB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2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72A4C5-85EE-7EC5-1C7D-E8E6940A6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858A84-E564-5207-2BE3-8CC8478A5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BCBE1-241F-FE16-7679-8EB715CB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224A6-C4FC-0728-795A-B6A55D1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33C99-9A8A-7D8D-13F1-5FB4ACCE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5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D186-974A-C8F1-7DC9-49D02F0B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4B0C0-232E-0A1C-C78D-134FD451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0871C0-1579-63E0-0E65-1D1EF9EA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F3685-5174-4229-6BDB-0AF98E8D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86AA0-51DD-0D70-3BF3-21CB7BE0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04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46681-0BD9-101D-A4CA-EA638D99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B31768-45A9-4697-C8B3-592C7E600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495B2C-8FD7-E11F-6346-CDC6233D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065633-21D8-732C-ECCA-A9DD9AFD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C0341-507F-41AD-CE9F-1CB0C865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2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3F426-4231-50D3-58D4-B32C99E7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70204-6F2E-AED4-A0D5-C8ABBE22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94EACC-C05A-9BD3-F74C-1A59597A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5D2B66-8811-3E6C-E91B-B542B1CF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4D7AB7-8654-AFB1-81F4-612FABE7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1B731-37B2-A282-D2C0-38D1D214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9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45229-EFC2-7BC2-4C11-CEE3622A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05F3F-40EE-264E-1098-0AA45C60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6A7CDB-A4F4-DDBC-1F22-4F5E433D4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378494-C438-FD0E-CA4F-7568F1CFC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D033AC-08A1-A137-F092-7602B703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648949-B213-3A1C-594C-303A68ED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2AF101-4F31-58C9-FCF2-E9510F93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B63CBD-C07E-C1CC-8686-4EC8A433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3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EC05F-C496-567D-53FF-4BB235FB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A7B6C8-CB35-7E54-B60C-9F487DF4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3A49CC-B669-6F91-886B-81AA3DE2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AB9AEB-4779-5BA7-741D-222F9FDE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59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56625F-E9BA-70E1-6958-6377B818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D501BC-29DE-E957-2C0A-B69977F9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CF37E6-49A3-F758-34C1-00B8C4F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44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237A0-2DDF-3397-B0A9-0B402389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EA3A3-22ED-C1B4-BF26-5EC0FACF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FC8DE5-C42B-B6B4-4D1D-3A0DA4EAB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EB7205-F9FF-0909-6EB9-460ED567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C13B43-9B28-205D-ED52-68556B5A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FB00AB-B421-7CFC-0037-60484C65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A1E23-4CB5-C1F8-1ABF-AC0AAE5B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951B04-8453-A589-E299-3DF35B7B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4D0332-7B06-75AF-A600-9127BA7B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09BD20-C9DE-A0A8-7D6D-A087D8EC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0A3C38-9849-8A79-E30D-D4CBE88F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FF754C-BDCC-4262-9161-4755E432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00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0D46E8-9B3F-C0B6-7C7F-92DF409E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C98633-3132-2ED9-C603-058A8238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50AF81-E8E3-43BC-2E38-EB41BA707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C7A42-F55E-4036-A3CC-A31710669C94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7DE83-F3DB-F077-5944-2940BA108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4BF3D-74A5-52A5-B5DD-4AEA6C6DD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339DE-13B3-477E-9C31-7795F9ACC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02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7CC9-CCEA-14B6-40EA-544037FEA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1B3719-0E85-A318-86B9-0C45945F7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B1772-739B-7F9A-1D0C-F315AA8D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AD786-07C0-7430-B892-6A1DD262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encapsulamento é um dos princípios fundamentais da programação orientada a objetos (POO) e refere-se à prática de esconder os detalhes internos de um objeto e fornecer uma interface pública para interagir com esse objeto. </a:t>
            </a: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Em Java, o encapsulamento é implementado principalmente por meio do uso de modificadores de acesso e métodos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getters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setters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Aqui estão alguns conceitos e fundamentos importantes do encapsulamento em Java: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28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490E0-B3B1-B0D3-5FE8-F6D22C20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Modificadores de Acesso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E5FC9-37EE-95E7-194D-0DDF874D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Java, existem quatro tipos de modificadores de acesso</a:t>
            </a:r>
          </a:p>
          <a:p>
            <a:r>
              <a:rPr lang="pt-BR" dirty="0"/>
              <a:t>O modificador </a:t>
            </a:r>
            <a:r>
              <a:rPr lang="pt-BR" b="1" dirty="0" err="1"/>
              <a:t>public</a:t>
            </a:r>
            <a:r>
              <a:rPr lang="pt-BR" dirty="0"/>
              <a:t> permite que um membro (método, atributo, classe) seja acessado por qualquer outra classe.</a:t>
            </a:r>
          </a:p>
          <a:p>
            <a:r>
              <a:rPr lang="pt-BR" dirty="0"/>
              <a:t>O modificador </a:t>
            </a:r>
            <a:r>
              <a:rPr lang="pt-BR" b="1" dirty="0" err="1"/>
              <a:t>private</a:t>
            </a:r>
            <a:r>
              <a:rPr lang="pt-BR" dirty="0"/>
              <a:t> restringe o acesso ao membro apenas à classe em que está definido.</a:t>
            </a:r>
          </a:p>
          <a:p>
            <a:r>
              <a:rPr lang="pt-BR" dirty="0"/>
              <a:t>O modificador </a:t>
            </a:r>
            <a:r>
              <a:rPr lang="pt-BR" b="1" dirty="0" err="1"/>
              <a:t>protected</a:t>
            </a:r>
            <a:r>
              <a:rPr lang="pt-BR" dirty="0"/>
              <a:t> permite acesso aos membros dentro da mesma classe, subclasses e classes no mesmo pacote.</a:t>
            </a:r>
          </a:p>
          <a:p>
            <a:r>
              <a:rPr lang="pt-BR" dirty="0"/>
              <a:t>O modificador </a:t>
            </a:r>
            <a:r>
              <a:rPr lang="pt-BR" b="1" dirty="0"/>
              <a:t>default</a:t>
            </a:r>
            <a:r>
              <a:rPr lang="pt-BR" dirty="0"/>
              <a:t> (ausência de modificador) restringe o acesso ao membro apenas para classes no mesmo pacote.</a:t>
            </a:r>
          </a:p>
        </p:txBody>
      </p:sp>
    </p:spTree>
    <p:extLst>
      <p:ext uri="{BB962C8B-B14F-4D97-AF65-F5344CB8AC3E}">
        <p14:creationId xmlns:p14="http://schemas.microsoft.com/office/powerpoint/2010/main" val="44336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FBDA5-F2AD-C809-00AA-ED408CA9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Métodos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Getters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Setters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117E7-B4BA-DA92-DA23-36AD5BA9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Os métodos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getters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setters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são usados para acessar e modificar os valores dos atributos de uma classe, respectivamente.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Métodos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getters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são públicos e são usados para recuperar o valor de um atributo.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Métodos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setters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são públicos e são usados para definir ou modificar o valor de um atributo.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Ao usar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getters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setters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os atributos de uma classe podem ser mantidos privados, garantindo que a lógica de validação ou processamento seja aplicada antes de permitir que o valor seja acessado ou modificado.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83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C4611-AB0F-0E2E-C388-AF6A42C5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Encapsulamento de Atributos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5F1B0-9BC6-4320-72F2-FED5B2BE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prática recomendada em Java é manter os atributos de uma classe como </a:t>
            </a:r>
            <a:r>
              <a:rPr lang="pt-BR" dirty="0" err="1"/>
              <a:t>private</a:t>
            </a:r>
            <a:r>
              <a:rPr lang="pt-BR" dirty="0"/>
              <a:t>, impedindo o acesso direto a eles de fora da classe.</a:t>
            </a:r>
          </a:p>
          <a:p>
            <a:r>
              <a:rPr lang="pt-BR" dirty="0"/>
              <a:t>Em seguida, são fornecidos métodos públicos (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) para acessar e modificar esses atributos, permitindo que a classe controle como seus atributos são manipulados.</a:t>
            </a:r>
          </a:p>
        </p:txBody>
      </p:sp>
    </p:spTree>
    <p:extLst>
      <p:ext uri="{BB962C8B-B14F-4D97-AF65-F5344CB8AC3E}">
        <p14:creationId xmlns:p14="http://schemas.microsoft.com/office/powerpoint/2010/main" val="395002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FAFAE-2C26-A619-7AD9-9EEA2EB5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Benefícios do Encapsulamento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B1466-A31B-0B8F-C6EA-37E18931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Protege os detalhes internos da implementação de uma classe, reduzindo o acoplamento entre classes e facilitando a manutenção e a evolução do código.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Facilita a reutilização de código, pois permite que os detalhes de implementação sejam alterados sem afetar outras partes do programa que dependem da classe encapsulada.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Melhora a segurança do código, pois restringe o acesso direto aos dados da classe, permitindo que a classe controle como seus dados são manipulados e validados.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97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C0A3F-573D-001A-DF78-74B95C40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F71EF-47F7-1575-DC83-6C3D7FD5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encapsulamento é uma técnica fundamental na programação orientada a objetos que promove a modularidade, segurança e manutenibilidade do código, permitindo que os detalhes internos de uma classe sejam ocultados e controlados por meio de uma interface pública consistente.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383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Söhne</vt:lpstr>
      <vt:lpstr>Tema do Office</vt:lpstr>
      <vt:lpstr>Encapsulamento</vt:lpstr>
      <vt:lpstr>Introdução</vt:lpstr>
      <vt:lpstr>Modificadores de Acesso</vt:lpstr>
      <vt:lpstr>Métodos Getters e Setters</vt:lpstr>
      <vt:lpstr>Encapsulamento de Atributos</vt:lpstr>
      <vt:lpstr>Benefícios do Encapsulamento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</dc:title>
  <dc:creator>Daniel Facciolo Pires</dc:creator>
  <cp:lastModifiedBy>Daniel Facciolo Pires</cp:lastModifiedBy>
  <cp:revision>3</cp:revision>
  <dcterms:created xsi:type="dcterms:W3CDTF">2024-02-26T19:37:45Z</dcterms:created>
  <dcterms:modified xsi:type="dcterms:W3CDTF">2024-02-26T19:46:46Z</dcterms:modified>
</cp:coreProperties>
</file>