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CCA26-2B58-4623-8179-2ED3EA56A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C2FB8-D01D-47B3-BAAA-FF918793F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0D1AD6-7DD8-43A0-BE63-37D8BDA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738D8-D8DB-453A-8E89-44C38E1B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D19FE4-8C57-4289-9B03-31F23F97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54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6FE88-6452-426B-9D45-5D585142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B3EBEF-1C80-410D-84CB-D88F2C63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5C522-9388-44D4-B822-58716C02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78622-8801-4619-A3E5-52469B6D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CA96E0-5E1B-40DA-989B-D1AC4F9E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14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F9C5CD-6DFA-4EB4-9798-97BB0422B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C7AD9F-EF7C-4D67-AB11-D48E1FB2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4A3BAF-C1DA-44C1-A54E-30FAC39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7F83E-8BEA-43B0-A636-98A6A7EF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BC3887-7D53-4728-8C2B-1F8E0D91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9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3611E-3214-4121-B236-75AE84DA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716F81-0538-4B80-ABB6-01C6D9EC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227EF-ED3E-48A3-89ED-7796C8F1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936D7F-DB6D-4A1D-831A-465ACAA5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BFCAC5-B920-4E09-9777-88FE0FF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F236-2435-4248-B274-CCD1F3F4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F07427-D865-4C1C-8828-27042AD28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368B3-B04C-4274-8E4D-D08BFCBB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A09B5-CC22-4D4B-BA05-D28A8EE4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771C14-551A-461C-A1CE-EFE586A9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77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83DEB1-6E87-4E02-9785-8BCD4CA9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40066-2439-47E5-91D6-FDABC2FDE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C112C9-EE66-4C95-BE3A-52B13E4D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38B0EF-B6C5-48A1-8FD1-92FA2BC9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E29580-FA48-445A-BD16-B3A21E83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7E9B2B-8286-4C90-801B-567AE606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91D7C-77E8-4C5C-8B03-64F6A78D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5680E-EA1B-4A1A-8964-7662B2E4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63CA5D-2E7F-4CFB-A976-FC39ABA68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7AD8C2-D807-47EA-9EC8-25C7A376F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20EF98-1C9A-4A02-A161-32FBCD51D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5AE72D-9EFE-4A80-A832-67BB79AF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B7240F-6790-4327-A6A4-68A746BF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0E4B70A-05C3-4B3C-9385-DA198C0F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07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12186-87D5-4A4F-8E92-386DBE7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2914AA7-0A83-4597-9FBB-A99FCF24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21619C-DB87-42CB-8E99-48D28334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FCAF485-CCED-4B32-94F2-BEF28A28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1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884470-A01B-4866-92E3-19102CA6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E57060-BAF0-4EA2-A573-7F272643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FE8FAB-571A-451A-8626-45360683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9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646B0-8105-41C3-871A-7636577F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3A981A-63B2-4434-9766-73A0C89B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072259-9E38-40E3-94DC-A09D2F404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DEF16E-326D-4A87-B489-EC46C392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442F9B-B935-4CF2-934E-10D755F1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C715A-FAA3-46F5-AA72-76393166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24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F139C-B6C6-4F58-B333-8FC30C48D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0D4456-29EB-42E6-A580-D020D65F9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8B9B40E-50B9-494F-9211-BC8B4A1BF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D44168-2828-47BA-A716-119983BF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973B85-798E-4AE2-B3FC-FC4BDDAF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A1B9C3-9727-45A2-99A3-388D53F2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99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B7764B-EEA2-4285-BCED-B592CA92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11367-2E83-4C44-8420-AD7186AF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700EB4-C563-498D-8A17-73C91FE5D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DBD9-67BB-4A57-81A2-F47E3AFD9186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A02D32-3A6F-4CA0-919F-39DE1EC18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2B251C-B4AA-45FA-A7F0-907EE1115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65509-11CB-441B-8C1D-85DC62D64B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naltech.com.br/empresa/googl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ABCC7-CE1D-4C47-AA6E-2D4CCD188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 que são 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EBFCA3-9A3E-4375-B48F-0CCFBCE1B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16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F7818-B6BD-4F90-A103-C94833E1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1C822-26B0-42F3-B4F9-E95CA342F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API - 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</a:t>
            </a:r>
          </a:p>
          <a:p>
            <a:endParaRPr lang="pt-BR" dirty="0"/>
          </a:p>
          <a:p>
            <a:r>
              <a:rPr lang="pt-BR" dirty="0"/>
              <a:t>Tradução: Interface de Programação de Aplicativos</a:t>
            </a:r>
          </a:p>
          <a:p>
            <a:endParaRPr lang="pt-BR" dirty="0"/>
          </a:p>
          <a:p>
            <a:r>
              <a:rPr lang="pt-BR" dirty="0"/>
              <a:t>Conjunto de rotinas e padrões de programação para acesso a um aplicativo de software ou plataforma baseado na Web</a:t>
            </a:r>
          </a:p>
        </p:txBody>
      </p:sp>
      <p:pic>
        <p:nvPicPr>
          <p:cNvPr id="1026" name="Picture 2" descr="13 APIs públicas fundamentais para desenvolvedores | Computerworld">
            <a:extLst>
              <a:ext uri="{FF2B5EF4-FFF2-40B4-BE49-F238E27FC236}">
                <a16:creationId xmlns:a16="http://schemas.microsoft.com/office/drawing/2014/main" id="{909765BB-A732-4752-8656-2A10D615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599" y="150361"/>
            <a:ext cx="3314918" cy="248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96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8056B-B8A9-48F3-9ECF-4BFE76A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9476BF-F8C0-4ADC-9879-760B4C8B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API é criada quando uma empresa de software tem a intenção de que outros criadores de software desenvolvam produtos associados ao seu serviço</a:t>
            </a:r>
          </a:p>
          <a:p>
            <a:pPr lvl="1"/>
            <a:r>
              <a:rPr lang="pt-BR" dirty="0">
                <a:hlinkClick r:id="rId2" tooltip="Ir para tudo sobre Google"/>
              </a:rPr>
              <a:t>Google</a:t>
            </a:r>
            <a:r>
              <a:rPr lang="pt-BR" dirty="0"/>
              <a:t> Maps</a:t>
            </a:r>
          </a:p>
          <a:p>
            <a:pPr lvl="1"/>
            <a:r>
              <a:rPr lang="pt-BR" dirty="0"/>
              <a:t>Correios</a:t>
            </a:r>
          </a:p>
          <a:p>
            <a:pPr lvl="1"/>
            <a:endParaRPr lang="pt-BR" dirty="0"/>
          </a:p>
        </p:txBody>
      </p:sp>
      <p:pic>
        <p:nvPicPr>
          <p:cNvPr id="2050" name="Picture 2" descr="Plataformas de Integração via API: conheça razões para você escolher a sua  - Startupi">
            <a:extLst>
              <a:ext uri="{FF2B5EF4-FFF2-40B4-BE49-F238E27FC236}">
                <a16:creationId xmlns:a16="http://schemas.microsoft.com/office/drawing/2014/main" id="{6BB2A1B6-00D6-42CA-99F3-E570615C4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69" y="2914181"/>
            <a:ext cx="5502242" cy="357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8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D8497-AC86-45DE-8808-288F387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8E162B-7B20-40D6-B4A6-2327D66A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601691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Através das APIs, os aplicativos podem se comunicar uns com os outros sem conhecimento ou intervenção dos usuários. </a:t>
            </a:r>
          </a:p>
          <a:p>
            <a:r>
              <a:rPr lang="pt-BR" dirty="0"/>
              <a:t>Elas funcionam através da comunicação de diversos códigos, definindo comportamentos específicos de determinado objeto em uma interface. </a:t>
            </a:r>
          </a:p>
        </p:txBody>
      </p:sp>
      <p:pic>
        <p:nvPicPr>
          <p:cNvPr id="3074" name="Picture 2" descr="O Que é a Economia da API?. Cada dia mais e mais a nossa sociedade… | by  William Oliveira | Gerente de Produto ou Product Manager | Medium">
            <a:extLst>
              <a:ext uri="{FF2B5EF4-FFF2-40B4-BE49-F238E27FC236}">
                <a16:creationId xmlns:a16="http://schemas.microsoft.com/office/drawing/2014/main" id="{AE88F685-58D5-46FA-A103-2CB2ABC3B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76" y="3537962"/>
            <a:ext cx="3271740" cy="31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5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D170C-64A9-40EC-A81A-4145ED69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E4849-8F88-435C-979B-D3C5D7BD9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062"/>
            <a:ext cx="10515600" cy="4351338"/>
          </a:xfrm>
        </p:spPr>
        <p:txBody>
          <a:bodyPr/>
          <a:lstStyle/>
          <a:p>
            <a:r>
              <a:rPr lang="pt-BR" dirty="0"/>
              <a:t>A API liga as diversas funções em um site de maneira que possam ser utilizadas em outras aplicações. </a:t>
            </a:r>
          </a:p>
          <a:p>
            <a:r>
              <a:rPr lang="pt-BR" dirty="0"/>
              <a:t>Sistemas de pagamento online são um bom exemplo de funcionalidade das APIs que rodam de maneira automática. </a:t>
            </a:r>
          </a:p>
          <a:p>
            <a:r>
              <a:rPr lang="pt-BR" dirty="0"/>
              <a:t>De modo geral, a API é composta de uma série de funções acessíveis somente por meio de programação.</a:t>
            </a:r>
          </a:p>
          <a:p>
            <a:endParaRPr lang="pt-BR" dirty="0"/>
          </a:p>
        </p:txBody>
      </p:sp>
      <p:pic>
        <p:nvPicPr>
          <p:cNvPr id="4098" name="Picture 2" descr="ماهي واجهة برمجة التطبيقات API | الواحة لتقنية المعلومات">
            <a:extLst>
              <a:ext uri="{FF2B5EF4-FFF2-40B4-BE49-F238E27FC236}">
                <a16:creationId xmlns:a16="http://schemas.microsoft.com/office/drawing/2014/main" id="{4814B5F1-90AF-492E-A04E-30B8C63A2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886" y="3712093"/>
            <a:ext cx="4111960" cy="3125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28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0CCB0-1041-4500-9971-33F3971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B3A907-30CE-4C4A-B87C-F2B651F8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utilização das APIs tem se espalhado nos plugins, que complementam a funcionalidade de um determinado programa. </a:t>
            </a:r>
          </a:p>
          <a:p>
            <a:r>
              <a:rPr lang="pt-BR" dirty="0"/>
              <a:t>Os desenvolvedores de um programa principal criam uma API específica e fornecem a outros criadores, que desenvolvem plugins para aumentar o potencial e as funcionalidades do programa</a:t>
            </a:r>
          </a:p>
        </p:txBody>
      </p:sp>
      <p:pic>
        <p:nvPicPr>
          <p:cNvPr id="5122" name="Picture 2" descr="Quais são as diferenças entre API e SDK? | by Saulo Castro | Medium">
            <a:extLst>
              <a:ext uri="{FF2B5EF4-FFF2-40B4-BE49-F238E27FC236}">
                <a16:creationId xmlns:a16="http://schemas.microsoft.com/office/drawing/2014/main" id="{A32EA3FC-CE37-4D59-A834-6CD7F2A1F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266" y="4111625"/>
            <a:ext cx="30575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153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322A3-B2B3-4A89-9DC4-C5CB0593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Web Services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E6482-5FA3-43B0-B1FF-0F978B87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  <a:p>
            <a:pPr lvl="1"/>
            <a:r>
              <a:rPr lang="pt-BR" dirty="0"/>
              <a:t>Antigo</a:t>
            </a:r>
          </a:p>
          <a:p>
            <a:pPr lvl="1"/>
            <a:r>
              <a:rPr lang="pt-BR" dirty="0"/>
              <a:t>http</a:t>
            </a:r>
          </a:p>
          <a:p>
            <a:pPr lvl="2"/>
            <a:r>
              <a:rPr lang="pt-BR" dirty="0"/>
              <a:t>Formato dos dados transferidos é em XML (</a:t>
            </a:r>
            <a:r>
              <a:rPr lang="pt-BR" dirty="0" err="1"/>
              <a:t>Extensible</a:t>
            </a:r>
            <a:r>
              <a:rPr lang="pt-BR" dirty="0"/>
              <a:t> </a:t>
            </a:r>
            <a:r>
              <a:rPr lang="pt-BR" dirty="0" err="1"/>
              <a:t>MarkUp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SOAP (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Access </a:t>
            </a:r>
            <a:r>
              <a:rPr lang="pt-BR" dirty="0" err="1"/>
              <a:t>Protocol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Atualmente</a:t>
            </a:r>
          </a:p>
          <a:p>
            <a:pPr lvl="2"/>
            <a:r>
              <a:rPr lang="pt-BR" dirty="0"/>
              <a:t>http</a:t>
            </a:r>
          </a:p>
          <a:p>
            <a:pPr lvl="2"/>
            <a:r>
              <a:rPr lang="pt-BR" dirty="0"/>
              <a:t>Formato dos dados transferidos é em JSON (Java Script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</a:t>
            </a:r>
          </a:p>
          <a:p>
            <a:pPr lvl="2"/>
            <a:r>
              <a:rPr lang="pt-BR" dirty="0" err="1"/>
              <a:t>Restful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080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250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O que são APIs</vt:lpstr>
      <vt:lpstr>Definição</vt:lpstr>
      <vt:lpstr>Definição</vt:lpstr>
      <vt:lpstr>Definição</vt:lpstr>
      <vt:lpstr>Definição</vt:lpstr>
      <vt:lpstr>Definição</vt:lpstr>
      <vt:lpstr>Web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que são APIs</dc:title>
  <dc:creator>Daniel Facciolo Pires</dc:creator>
  <cp:lastModifiedBy>Daniel Facciolo Pires</cp:lastModifiedBy>
  <cp:revision>13</cp:revision>
  <dcterms:created xsi:type="dcterms:W3CDTF">2020-11-03T18:21:50Z</dcterms:created>
  <dcterms:modified xsi:type="dcterms:W3CDTF">2025-04-30T23:18:44Z</dcterms:modified>
</cp:coreProperties>
</file>