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6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1BD4B-3C69-4785-FE55-4DA5D753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DC664F-B2AE-4C1A-89BA-D5FBE0D9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85976-DC5F-8D32-1553-B1767BF8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718BE-7A40-716E-53C7-DF07EE19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96E4F-F303-3260-3CAB-81A9F618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1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A3475-BA95-C750-36D2-53F57DC1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75DDE7-A77A-9969-2C75-CED36937D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DD9C2-FAD6-6A96-9442-375E0BC4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8DDC2-7918-E70B-890A-E4C69FD6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BEF2FF-8F25-51CA-89AD-486DB2DB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5F0828-A91F-D35E-831B-439A51349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954644-4D79-264D-B8DF-1D082B1A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2855E-0E4D-FE82-555D-BCB5B39F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34482-317A-BCB7-B6EB-08A1CB8A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2D8F6-47FB-805B-2196-72DA1FE3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795FE-1022-948A-B5F9-B040555F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FF9FD-9CC1-C071-F9B5-FC78F8C1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4C3EA-EEF8-8F46-E7FC-5B38B68A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F1BAF-161A-7D56-A9BB-7A416625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54285-344F-9DED-37DE-C36AEC42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6FF53-E706-DF44-B326-F35B531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BAB69B-55FA-530D-E7CB-226CB457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32251-4525-5F16-24AD-D1129BA5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835ED-1281-C3F4-C623-211B57E8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395C8-1277-2AE0-0C13-2278E104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90D29-8F11-AC00-A66B-12AC1270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EC32A-3720-EA1D-207C-830B7B38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D3B76-5832-C4AD-0E05-7A02CA6B5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72BD2-169E-5B06-7CC0-87FD7424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373237-0514-290C-3280-9F1987E5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1790BE-C86F-77E8-7577-294BFDEB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3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C4336-662C-7606-9269-98522913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CADDD1-862A-B948-B51C-BB0E1D4F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8593D-26D9-94D7-1FEB-09C21493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3A5D7F-5C9F-7E06-48F1-457F7AD06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CA3CC7-4F47-2323-2F81-E588A44D6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AFAB96-902A-9B26-8077-BD50DC75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233191-285C-9C12-AC33-2160966D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E6B907-57D5-78D7-DE5D-C927096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01D6D-2E3E-8482-41E2-3B55775C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8E4AF8-CD1B-727D-3997-DBD0237E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BADCBE-6115-650B-A251-7EBB7F36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28C8F0-F9DC-65A1-51FB-4C4A5D67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5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027A1A-785B-0866-E3C0-739D83D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E023D4-FCBC-0A9F-0333-28B91DAD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FED426-F728-C2CE-AF0C-C64FA9C4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BAF25-E7FA-726C-3AE7-546654C4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FF9B2-7EF6-E756-55C0-2C2C1262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DEB4C-9FC5-3450-6EA2-0C3BF1624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34A66-747D-52CE-9448-B15D777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B617E-652D-52F2-6096-5B3BFFD2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CEB518-7D70-2DD3-2D79-1DB13CF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74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F8B9-E6B6-5F5F-CF45-2937B1C5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22D0D7-9013-24B5-9FC4-E2EDEA2E6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94C5F7-F2B0-7995-71B7-D6D21D911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0A7B0E-FE87-3CF0-FAFF-5EB36186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45E955-3CFE-0641-446A-F4D1D36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DE2E01-E05E-6ED6-E749-D847EEF9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7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A05AB0-ADC4-754A-3D78-3FF553D7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58F47B-4531-2A61-1FA0-005BA5A7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86CFB-A52E-8F8E-CC5E-41B51DE9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C7F6-9CF8-420F-A912-232304B309CF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5CEE0-EDCC-147F-062F-AED64EF0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F99FF-D8E0-2956-F970-7A539366E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8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C34F3-C900-4E37-159A-29F232B62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Associação entre classes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Todo/Parte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B4B665-7E11-45D6-C79D-838A30BAE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71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2FC5E-761E-84F1-B7B2-BCD4DB5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 / Parte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B5328-7AE9-8B73-2A63-617A32E3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relação de associação, uma classe é o todo e a outra classe é a parte</a:t>
            </a:r>
          </a:p>
          <a:p>
            <a:endParaRPr lang="pt-BR" dirty="0"/>
          </a:p>
          <a:p>
            <a:r>
              <a:rPr lang="pt-BR" dirty="0"/>
              <a:t>Tipos de associação</a:t>
            </a:r>
          </a:p>
          <a:p>
            <a:pPr lvl="1"/>
            <a:r>
              <a:rPr lang="pt-BR" dirty="0"/>
              <a:t>Agregação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Composição</a:t>
            </a:r>
          </a:p>
        </p:txBody>
      </p:sp>
    </p:spTree>
    <p:extLst>
      <p:ext uri="{BB962C8B-B14F-4D97-AF65-F5344CB8AC3E}">
        <p14:creationId xmlns:p14="http://schemas.microsoft.com/office/powerpoint/2010/main" val="360309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8F06F-7B89-F8EC-C604-43A0B5C9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32116-7BD5-7600-1F18-3F2D3A4C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diagrama de classe: diamante não preenchido no lado da classe </a:t>
            </a:r>
            <a:r>
              <a:rPr lang="pt-BR" b="1" dirty="0"/>
              <a:t>todo</a:t>
            </a:r>
          </a:p>
          <a:p>
            <a:r>
              <a:rPr lang="pt-BR" dirty="0"/>
              <a:t>a </a:t>
            </a:r>
            <a:r>
              <a:rPr lang="pt-BR" b="1" dirty="0"/>
              <a:t>parte</a:t>
            </a:r>
            <a:r>
              <a:rPr lang="pt-BR" dirty="0"/>
              <a:t> não depende do </a:t>
            </a:r>
            <a:r>
              <a:rPr lang="pt-BR" b="1" dirty="0"/>
              <a:t>topo</a:t>
            </a:r>
            <a:r>
              <a:rPr lang="pt-BR" dirty="0"/>
              <a:t>, são independentes, </a:t>
            </a:r>
          </a:p>
          <a:p>
            <a:r>
              <a:rPr lang="pt-BR" dirty="0"/>
              <a:t>se o </a:t>
            </a:r>
            <a:r>
              <a:rPr lang="pt-BR" b="1" dirty="0"/>
              <a:t>todo</a:t>
            </a:r>
            <a:r>
              <a:rPr lang="pt-BR" dirty="0"/>
              <a:t> for eliminado, a </a:t>
            </a:r>
            <a:r>
              <a:rPr lang="pt-BR" b="1" dirty="0"/>
              <a:t>parte</a:t>
            </a:r>
            <a:r>
              <a:rPr lang="pt-BR" dirty="0"/>
              <a:t> não será</a:t>
            </a:r>
          </a:p>
          <a:p>
            <a:r>
              <a:rPr lang="pt-BR" b="1" dirty="0"/>
              <a:t>parte</a:t>
            </a:r>
            <a:r>
              <a:rPr lang="pt-BR" dirty="0"/>
              <a:t> agrega o </a:t>
            </a:r>
            <a:r>
              <a:rPr lang="pt-BR" b="1" dirty="0"/>
              <a:t>todo</a:t>
            </a:r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b="1" dirty="0" err="1"/>
              <a:t>Product</a:t>
            </a:r>
            <a:r>
              <a:rPr lang="pt-BR" dirty="0"/>
              <a:t> é parte e </a:t>
            </a:r>
            <a:r>
              <a:rPr lang="pt-BR" b="1" dirty="0" err="1"/>
              <a:t>CarItem</a:t>
            </a:r>
            <a:r>
              <a:rPr lang="pt-BR" dirty="0"/>
              <a:t> é o todo</a:t>
            </a:r>
          </a:p>
        </p:txBody>
      </p:sp>
    </p:spTree>
    <p:extLst>
      <p:ext uri="{BB962C8B-B14F-4D97-AF65-F5344CB8AC3E}">
        <p14:creationId xmlns:p14="http://schemas.microsoft.com/office/powerpoint/2010/main" val="127484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E1492-7FBA-98C0-868B-45CFAAEE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CA0E3-0FD3-1762-EF34-2E2C79A8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associação fraca</a:t>
            </a:r>
          </a:p>
          <a:p>
            <a:endParaRPr lang="pt-BR" dirty="0"/>
          </a:p>
          <a:p>
            <a:r>
              <a:rPr lang="pt-BR" dirty="0"/>
              <a:t>Toda vez que a cardinalidade for N do lado do </a:t>
            </a:r>
            <a:r>
              <a:rPr lang="pt-BR" dirty="0" err="1"/>
              <a:t>diamente</a:t>
            </a:r>
            <a:r>
              <a:rPr lang="pt-BR" dirty="0"/>
              <a:t>, temos uma agregação</a:t>
            </a:r>
          </a:p>
        </p:txBody>
      </p:sp>
    </p:spTree>
    <p:extLst>
      <p:ext uri="{BB962C8B-B14F-4D97-AF65-F5344CB8AC3E}">
        <p14:creationId xmlns:p14="http://schemas.microsoft.com/office/powerpoint/2010/main" val="395414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6592B-40C6-9392-BB24-8A6308F4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agregação – diamante não preenchido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BB1B0B-4B85-F80D-3647-29BE95DF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9A3EB4-96A4-50B5-6160-25E89CFD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671763"/>
            <a:ext cx="85629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6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46050-14A5-130A-2EFA-5CD3B89E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70924-4384-42E2-119D-2DB3C905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diagrama de classe, diamante preenchido</a:t>
            </a:r>
          </a:p>
          <a:p>
            <a:r>
              <a:rPr lang="pt-BR" dirty="0"/>
              <a:t>a classe</a:t>
            </a:r>
            <a:r>
              <a:rPr lang="pt-BR" b="1" dirty="0"/>
              <a:t> parte</a:t>
            </a:r>
            <a:r>
              <a:rPr lang="pt-BR" dirty="0"/>
              <a:t> depende do </a:t>
            </a:r>
            <a:r>
              <a:rPr lang="pt-BR" b="1" dirty="0"/>
              <a:t>todo</a:t>
            </a:r>
            <a:r>
              <a:rPr lang="pt-BR" dirty="0"/>
              <a:t>, são dependentes</a:t>
            </a:r>
          </a:p>
          <a:p>
            <a:r>
              <a:rPr lang="pt-BR" dirty="0"/>
              <a:t>se o </a:t>
            </a:r>
            <a:r>
              <a:rPr lang="pt-BR" b="1" dirty="0"/>
              <a:t>todo</a:t>
            </a:r>
            <a:r>
              <a:rPr lang="pt-BR" dirty="0"/>
              <a:t> for eliminado, a </a:t>
            </a:r>
            <a:r>
              <a:rPr lang="pt-BR" b="1" dirty="0"/>
              <a:t>parte</a:t>
            </a:r>
            <a:r>
              <a:rPr lang="pt-BR" dirty="0"/>
              <a:t> será também</a:t>
            </a:r>
          </a:p>
          <a:p>
            <a:r>
              <a:rPr lang="pt-BR" b="1" dirty="0"/>
              <a:t>parte</a:t>
            </a:r>
            <a:r>
              <a:rPr lang="pt-BR" dirty="0"/>
              <a:t> está contida no </a:t>
            </a:r>
            <a:r>
              <a:rPr lang="pt-BR" b="1" dirty="0"/>
              <a:t>todo</a:t>
            </a:r>
          </a:p>
          <a:p>
            <a:r>
              <a:rPr lang="pt-BR" dirty="0" err="1"/>
              <a:t>CarItem</a:t>
            </a:r>
            <a:r>
              <a:rPr lang="pt-BR" dirty="0"/>
              <a:t> é a parte o </a:t>
            </a:r>
            <a:r>
              <a:rPr lang="pt-BR" dirty="0" err="1"/>
              <a:t>ShoppingCart</a:t>
            </a:r>
            <a:r>
              <a:rPr lang="pt-BR" dirty="0"/>
              <a:t> é o todo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86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E1492-7FBA-98C0-868B-45CFAAEE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CA0E3-0FD3-1762-EF34-2E2C79A8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associação forte</a:t>
            </a:r>
          </a:p>
          <a:p>
            <a:endParaRPr lang="pt-BR" dirty="0"/>
          </a:p>
          <a:p>
            <a:r>
              <a:rPr lang="pt-BR" dirty="0"/>
              <a:t>Toda vez que a cardinalidade for 1 do lado do </a:t>
            </a:r>
            <a:r>
              <a:rPr lang="pt-BR" dirty="0" err="1"/>
              <a:t>diamente</a:t>
            </a:r>
            <a:r>
              <a:rPr lang="pt-BR" dirty="0"/>
              <a:t>, temos uma composição</a:t>
            </a:r>
          </a:p>
        </p:txBody>
      </p:sp>
    </p:spTree>
    <p:extLst>
      <p:ext uri="{BB962C8B-B14F-4D97-AF65-F5344CB8AC3E}">
        <p14:creationId xmlns:p14="http://schemas.microsoft.com/office/powerpoint/2010/main" val="139924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FB2CB-A7E9-1A94-F7A2-7CB8185A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BF823-8EEE-E2ED-1158-6B62142C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52E9F7-B86B-137D-573C-43BC21DC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671763"/>
            <a:ext cx="85629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3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368ED-7AAF-7B26-5EE4-598AD7FB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2B009-9F1D-88B9-160D-2331AA6A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Agregação: tem a cardinalidade N do lado da classe </a:t>
            </a:r>
            <a:r>
              <a:rPr lang="pt-BR" b="1" dirty="0"/>
              <a:t>Todo</a:t>
            </a:r>
          </a:p>
          <a:p>
            <a:endParaRPr lang="pt-BR" dirty="0"/>
          </a:p>
          <a:p>
            <a:r>
              <a:rPr lang="pt-BR" dirty="0"/>
              <a:t>Composição: tem a cardinalidade 1 do lado da classe </a:t>
            </a:r>
            <a:r>
              <a:rPr lang="pt-BR" b="1" dirty="0"/>
              <a:t>Todo</a:t>
            </a:r>
          </a:p>
          <a:p>
            <a:endParaRPr lang="pt-BR" dirty="0"/>
          </a:p>
          <a:p>
            <a:r>
              <a:rPr lang="pt-BR" dirty="0"/>
              <a:t>Uma classe pode ser </a:t>
            </a:r>
            <a:r>
              <a:rPr lang="pt-BR" b="1" dirty="0"/>
              <a:t>Todo</a:t>
            </a:r>
            <a:r>
              <a:rPr lang="pt-BR" dirty="0"/>
              <a:t> em uma associação e </a:t>
            </a:r>
            <a:r>
              <a:rPr lang="pt-BR" b="1" dirty="0"/>
              <a:t>Parte</a:t>
            </a:r>
            <a:r>
              <a:rPr lang="pt-BR" dirty="0"/>
              <a:t> em outra</a:t>
            </a:r>
          </a:p>
        </p:txBody>
      </p:sp>
    </p:spTree>
    <p:extLst>
      <p:ext uri="{BB962C8B-B14F-4D97-AF65-F5344CB8AC3E}">
        <p14:creationId xmlns:p14="http://schemas.microsoft.com/office/powerpoint/2010/main" val="670549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Associação entre classes  Todo/Parte</vt:lpstr>
      <vt:lpstr>Todo / Parte</vt:lpstr>
      <vt:lpstr>Agregação</vt:lpstr>
      <vt:lpstr>Agregação</vt:lpstr>
      <vt:lpstr>Exemplo de agregação – diamante não preenchido</vt:lpstr>
      <vt:lpstr>Composição</vt:lpstr>
      <vt:lpstr>Composição</vt:lpstr>
      <vt:lpstr>Apresentação do PowerPoint</vt:lpstr>
      <vt:lpstr>Observação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Associação entre classes  Todo/Parte</dc:title>
  <dc:creator>Daniel Facciolo Pires</dc:creator>
  <cp:lastModifiedBy>Daniel Facciolo Pires</cp:lastModifiedBy>
  <cp:revision>3</cp:revision>
  <dcterms:created xsi:type="dcterms:W3CDTF">2023-03-13T13:31:38Z</dcterms:created>
  <dcterms:modified xsi:type="dcterms:W3CDTF">2023-03-16T00:24:24Z</dcterms:modified>
</cp:coreProperties>
</file>