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BA25-68EB-D905-D015-4DD06CDE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29AF9-4739-C020-C47A-82FC17E3D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C4734-183C-E9F6-958C-BAA51B0C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8B6ED-21FA-4E1D-B8F1-57FAC95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1F69C-B2E7-9D20-7C21-3DEBDC64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0F41-C8AD-CFD5-3F01-81CC88B1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4AA78-BAC3-E118-54EB-CCB0D3379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681CE-8B19-41BE-9891-607959EA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AC104-DCA5-753E-7E34-12FF940F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4B32E-82E9-1C24-E741-F057DDB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F56C6A-8FC2-B0F2-BAB6-1E3E14C1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F546C-03ED-035E-C2DA-849EF568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010A3-CD1A-2416-B6A2-06AAD223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2E704C-1E11-746D-8F9E-9F7D44D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536B-1FFF-C7E2-AE4D-D4052CE3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A5CC-386E-29DF-3964-C2AF6A0D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FA48F-4370-A75B-B5E8-7C949786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EB494-E8B7-B666-EA5D-C08C6F62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EC01C-4850-2152-DF2E-28C43F38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64640-C3FF-F613-692A-969E16A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855B-7AFF-F406-8926-BEEF7ADD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E5D4E-302B-E756-653D-841FA561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D5EE-6A8E-5D12-60DB-988E27EF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4F860-5114-C393-8BC8-5CD1EF6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3A2B5-24E4-D25B-5FAB-CA9A88B2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90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644BC-A550-302C-4356-0DF0354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212D-5A69-5D5B-2852-12F0E2B6C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48741-256F-A2B8-D440-0149457A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5DC891-BCCC-D1FB-1917-C3E3127E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C55591-1A81-BFC0-111D-90C6087D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3CD09-45DE-05AF-987E-A46CC85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39773-2ED1-5E21-2307-5F7A27A2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8CEFA-66CD-C640-9FB2-16C1A844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BCCFC9-9E8A-85A5-C6DD-F31937B0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D3DA56-5C5E-D0F3-AEB4-0A630376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952773-4C04-7E3F-F9F3-386B33072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A25CB0-7E6E-3BBD-A369-7971D187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5A5C7C-0C10-EB3B-E7E9-22E0E6FF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E69-766B-5CCC-5AC2-32CF7E2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8F7A-9899-1301-7050-C3BEA804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E5E8B-CD44-0F0B-84B5-9CAC3AF5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8323CE-C391-4210-603D-16BAB59F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F49CAE-7A58-7D58-A12D-DA772378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9F6B79-F068-AA78-7C1B-7CAC624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3DAFFF-928B-1092-15D2-DBF47D5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D45475-F3C0-51D3-BEC5-A2DE0177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1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DD8B-276F-3288-BADC-91A9E178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27B70-402D-B360-8F23-BEEFBEF0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914B3B-D92F-43E3-6363-BE5609DC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AD299-8E8D-3C14-9E40-94933A4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0A42B-6079-5067-15BD-6FC117D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3BD44-E795-BC8E-1068-F5BB1603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BF993-F35D-D728-D8CF-C02793A0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851BEE-6EF4-F966-4C5B-24C70EDBA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72D9C5-600C-09D6-23B5-D74A1EBD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505CB4-E915-FDDF-1EB7-50AC4FAF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2B7BF-7448-35C5-C85D-E476F64F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808143-5AC3-088C-1442-A6DADAD4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3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2284D6-7114-D833-06EE-88B2F7C7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EA239-0C3E-206C-B8A3-37DAD0CB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E3AD5-A58A-6468-4579-8437E6D49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E9EF-754A-427A-91AB-21444A28D46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0A41A-E424-39A9-9566-3AAE9B8A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A512F-A2A6-3064-3E41-72CA56D4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DC141-F023-0E17-79BF-F9243A0BF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31404-872B-BF02-1485-745B7ABA9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1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D150-5330-A07D-8C45-B21B857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12E39-29A6-673F-4436-09B7264A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7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94D7B-86D7-DCDD-FA66-8D8642F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0734D-0A6F-1DB2-4ECB-FE9779F0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herdamos </a:t>
            </a:r>
            <a:r>
              <a:rPr lang="pt-BR" dirty="0" err="1"/>
              <a:t>toString</a:t>
            </a:r>
            <a:r>
              <a:rPr lang="pt-BR" dirty="0"/>
              <a:t>(), mas ele não é suficiente</a:t>
            </a:r>
          </a:p>
          <a:p>
            <a:r>
              <a:rPr lang="pt-BR" dirty="0"/>
              <a:t> vamos anular o método </a:t>
            </a:r>
            <a:r>
              <a:rPr lang="pt-BR" dirty="0" err="1"/>
              <a:t>toString</a:t>
            </a:r>
            <a:r>
              <a:rPr lang="pt-BR" dirty="0"/>
              <a:t>() herdado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toString</a:t>
            </a:r>
            <a:r>
              <a:rPr lang="pt-BR" dirty="0"/>
              <a:t>(): </a:t>
            </a:r>
            <a:r>
              <a:rPr lang="pt-BR" dirty="0" err="1"/>
              <a:t>string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`${</a:t>
            </a:r>
            <a:r>
              <a:rPr lang="pt-BR" dirty="0" err="1"/>
              <a:t>super.toString</a:t>
            </a:r>
            <a:r>
              <a:rPr lang="pt-BR" dirty="0"/>
              <a:t>()} </a:t>
            </a:r>
            <a:r>
              <a:rPr lang="pt-BR" dirty="0" err="1"/>
              <a:t>Poisonous</a:t>
            </a:r>
            <a:r>
              <a:rPr lang="pt-BR" dirty="0"/>
              <a:t>: ${</a:t>
            </a:r>
            <a:r>
              <a:rPr lang="pt-BR" dirty="0" err="1"/>
              <a:t>this.poisonous</a:t>
            </a:r>
            <a:r>
              <a:rPr lang="pt-BR" dirty="0"/>
              <a:t>}`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9325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129C-5B16-4004-368E-62697A16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3CF68-5FB6-0166-D340-A030174D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herdamos move(), mas não o queremos</a:t>
            </a:r>
          </a:p>
          <a:p>
            <a:r>
              <a:rPr lang="pt-BR" dirty="0"/>
              <a:t>vamos anular o método move()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move(): string {</a:t>
            </a:r>
          </a:p>
          <a:p>
            <a:pPr marL="0" indent="0">
              <a:buNone/>
            </a:pPr>
            <a:r>
              <a:rPr lang="en-US" dirty="0"/>
              <a:t>        return `snake crawling`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34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ACD38-48FD-1781-ECF3-DDE3CE4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881FC-906B-EC5C-7F3A-782722AC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objeto da classe pai executa os métodos de suas classes filhas, dinamicamente</a:t>
            </a:r>
          </a:p>
          <a:p>
            <a:endParaRPr lang="pt-BR" dirty="0"/>
          </a:p>
          <a:p>
            <a:r>
              <a:rPr lang="pt-BR" dirty="0"/>
              <a:t>Condição para ocorrer:</a:t>
            </a:r>
          </a:p>
          <a:p>
            <a:pPr lvl="1"/>
            <a:r>
              <a:rPr lang="pt-BR" dirty="0"/>
              <a:t>Ter herança</a:t>
            </a:r>
          </a:p>
          <a:p>
            <a:pPr lvl="1"/>
            <a:r>
              <a:rPr lang="pt-BR" dirty="0"/>
              <a:t>Ter anulação de métodos</a:t>
            </a:r>
          </a:p>
        </p:txBody>
      </p:sp>
    </p:spTree>
    <p:extLst>
      <p:ext uri="{BB962C8B-B14F-4D97-AF65-F5344CB8AC3E}">
        <p14:creationId xmlns:p14="http://schemas.microsoft.com/office/powerpoint/2010/main" val="273047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FD43-D1A9-9273-6FD1-B16FE21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ACE5B-359F-FBBA-71A1-B778FD2F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exemploPolimorfismo</a:t>
            </a:r>
            <a:r>
              <a:rPr lang="pt-BR" dirty="0"/>
              <a:t>(</a:t>
            </a:r>
            <a:r>
              <a:rPr lang="pt-BR" dirty="0" err="1"/>
              <a:t>cameleao</a:t>
            </a:r>
            <a:r>
              <a:rPr lang="pt-BR" dirty="0"/>
              <a:t>: Animal): </a:t>
            </a:r>
            <a:r>
              <a:rPr lang="pt-BR" dirty="0" err="1"/>
              <a:t>void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// se a função for chamada passando uma cobra, </a:t>
            </a:r>
            <a:r>
              <a:rPr lang="pt-BR" dirty="0" err="1"/>
              <a:t>camaleao</a:t>
            </a:r>
            <a:r>
              <a:rPr lang="pt-BR" dirty="0"/>
              <a:t> vai representar uma cobra</a:t>
            </a:r>
          </a:p>
          <a:p>
            <a:pPr marL="0" indent="0">
              <a:buNone/>
            </a:pPr>
            <a:r>
              <a:rPr lang="pt-BR" dirty="0"/>
              <a:t>    // e portanto, será executado o </a:t>
            </a:r>
            <a:r>
              <a:rPr lang="pt-BR" dirty="0" err="1"/>
              <a:t>toString</a:t>
            </a:r>
            <a:r>
              <a:rPr lang="pt-BR" dirty="0"/>
              <a:t>() e o move() da cobra</a:t>
            </a:r>
          </a:p>
          <a:p>
            <a:pPr marL="0" indent="0">
              <a:buNone/>
            </a:pPr>
            <a:r>
              <a:rPr lang="pt-BR" dirty="0"/>
              <a:t>    // se a função for chamada passando um cavalo, </a:t>
            </a:r>
            <a:r>
              <a:rPr lang="pt-BR" dirty="0" err="1"/>
              <a:t>camaleao</a:t>
            </a:r>
            <a:r>
              <a:rPr lang="pt-BR" dirty="0"/>
              <a:t> vai representar um cavalo</a:t>
            </a:r>
          </a:p>
          <a:p>
            <a:pPr marL="0" indent="0">
              <a:buNone/>
            </a:pPr>
            <a:r>
              <a:rPr lang="pt-BR" dirty="0"/>
              <a:t>    // e portanto, será executado o </a:t>
            </a:r>
            <a:r>
              <a:rPr lang="pt-BR" dirty="0" err="1"/>
              <a:t>toString</a:t>
            </a:r>
            <a:r>
              <a:rPr lang="pt-BR" dirty="0"/>
              <a:t>() e o move() do cavalo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cameleao.toString</a:t>
            </a:r>
            <a:r>
              <a:rPr lang="pt-BR" dirty="0"/>
              <a:t>()) // polimorfismo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cameleao.move</a:t>
            </a:r>
            <a:r>
              <a:rPr lang="pt-BR" dirty="0"/>
              <a:t>()) // polimorfismo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632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453A-8FF3-22BE-5F0B-349D4895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6D272-0F85-975F-21A9-F82729CC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Associação entre classes</a:t>
            </a:r>
          </a:p>
          <a:p>
            <a:pPr lvl="1"/>
            <a:r>
              <a:rPr lang="pt-BR" dirty="0"/>
              <a:t>Generalização e Especialização</a:t>
            </a:r>
          </a:p>
          <a:p>
            <a:endParaRPr lang="pt-BR" dirty="0"/>
          </a:p>
          <a:p>
            <a:r>
              <a:rPr lang="pt-BR" dirty="0"/>
              <a:t>Classe mais genérica, chamada de classe pai ou superclasse</a:t>
            </a:r>
          </a:p>
          <a:p>
            <a:endParaRPr lang="pt-BR" dirty="0"/>
          </a:p>
          <a:p>
            <a:r>
              <a:rPr lang="pt-BR" dirty="0" err="1"/>
              <a:t>Clsse</a:t>
            </a:r>
            <a:r>
              <a:rPr lang="pt-BR" dirty="0"/>
              <a:t> mais específica, chamada de classe filha ou subclasse</a:t>
            </a:r>
          </a:p>
        </p:txBody>
      </p:sp>
    </p:spTree>
    <p:extLst>
      <p:ext uri="{BB962C8B-B14F-4D97-AF65-F5344CB8AC3E}">
        <p14:creationId xmlns:p14="http://schemas.microsoft.com/office/powerpoint/2010/main" val="248921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92A2-26F8-0020-46BB-E6A8A757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5BFF6-2F5D-1DCC-A324-CA5E42A6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Recurso das linguagens de programação orientadas a objeto</a:t>
            </a:r>
          </a:p>
          <a:p>
            <a:endParaRPr lang="pt-BR" dirty="0"/>
          </a:p>
          <a:p>
            <a:r>
              <a:rPr lang="pt-BR" dirty="0"/>
              <a:t>Recurso onde as classes filhas ou subclasses herdam variáveis e métodos da(s) classe(s) pai, ou superclasse(s)</a:t>
            </a:r>
          </a:p>
        </p:txBody>
      </p:sp>
    </p:spTree>
    <p:extLst>
      <p:ext uri="{BB962C8B-B14F-4D97-AF65-F5344CB8AC3E}">
        <p14:creationId xmlns:p14="http://schemas.microsoft.com/office/powerpoint/2010/main" val="171254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60FF-BEE9-AAA8-04A8-8C891EDD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87C2C-A647-4BFB-F08B-86D5C85A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227BF3-6755-4A66-47A7-A3A147A6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677194"/>
            <a:ext cx="99726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5D00-F362-8E2D-C3CE-D26EE7AF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 protegida (#)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DFF23-E269-F3CB-5008-EF5DA7F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Variável protegida é: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pública para as classes filhas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privada para as classes que não pertencem à hierarquia de herança</a:t>
            </a:r>
          </a:p>
        </p:txBody>
      </p:sp>
    </p:spTree>
    <p:extLst>
      <p:ext uri="{BB962C8B-B14F-4D97-AF65-F5344CB8AC3E}">
        <p14:creationId xmlns:p14="http://schemas.microsoft.com/office/powerpoint/2010/main" val="123732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D3142-73B7-E966-79C4-59714164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tipos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701A8-DFF0-0D15-F459-06EC73A5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  <a:p>
            <a:pPr lvl="1"/>
            <a:r>
              <a:rPr lang="pt-BR" dirty="0"/>
              <a:t>Classe filha ou subclasse tem apenas um único pai ou superclasse</a:t>
            </a:r>
          </a:p>
          <a:p>
            <a:pPr lvl="1"/>
            <a:endParaRPr lang="pt-BR" dirty="0"/>
          </a:p>
          <a:p>
            <a:r>
              <a:rPr lang="pt-BR" dirty="0"/>
              <a:t>Herança múltipla</a:t>
            </a:r>
          </a:p>
          <a:p>
            <a:pPr lvl="1"/>
            <a:r>
              <a:rPr lang="pt-BR" dirty="0"/>
              <a:t>Classe filha ou subclasse tem dois ou mais pais ou superclasses</a:t>
            </a:r>
          </a:p>
        </p:txBody>
      </p:sp>
    </p:spTree>
    <p:extLst>
      <p:ext uri="{BB962C8B-B14F-4D97-AF65-F5344CB8AC3E}">
        <p14:creationId xmlns:p14="http://schemas.microsoft.com/office/powerpoint/2010/main" val="263286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BA7BD-F6CE-73C3-0923-576723A2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E131E-8312-79F6-C3F2-640E2DA4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98AF7-8D42-03DD-DB81-9778A67E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84080"/>
            <a:ext cx="8815387" cy="41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5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AEE79-60FE-612C-DCC9-469F264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483B6-0E35-C3DC-D2C1-5DCB5664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FC0917-B432-5FF8-FAD3-718AE018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62163"/>
            <a:ext cx="72771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4DF4B-F6CC-9767-6D26-EE4E345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com vários níveis hierárquicos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02BDF-4DCD-3B44-EB00-8D38C7B7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F4909-C52E-ACCB-C068-92BF22F4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66793"/>
            <a:ext cx="9153525" cy="50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17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322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Herança</vt:lpstr>
      <vt:lpstr>Conceitos</vt:lpstr>
      <vt:lpstr>Conceitos</vt:lpstr>
      <vt:lpstr>Herança</vt:lpstr>
      <vt:lpstr>Visibilidade protegida (#)</vt:lpstr>
      <vt:lpstr>2 tipos de herança</vt:lpstr>
      <vt:lpstr>Herança simples</vt:lpstr>
      <vt:lpstr>Herança Múltipla</vt:lpstr>
      <vt:lpstr>Herança com vários níveis hierárquicos</vt:lpstr>
      <vt:lpstr>Hands On</vt:lpstr>
      <vt:lpstr>Anulação de métodos</vt:lpstr>
      <vt:lpstr>Anulação de métodos</vt:lpstr>
      <vt:lpstr>Polimorfismo</vt:lpstr>
      <vt:lpstr>Polimorfismo -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dc:creator>Daniel Facciolo Pires</dc:creator>
  <cp:lastModifiedBy>Daniel Facciolo Pires</cp:lastModifiedBy>
  <cp:revision>2</cp:revision>
  <dcterms:created xsi:type="dcterms:W3CDTF">2023-03-27T12:57:22Z</dcterms:created>
  <dcterms:modified xsi:type="dcterms:W3CDTF">2023-03-28T13:55:48Z</dcterms:modified>
</cp:coreProperties>
</file>