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7" r:id="rId20"/>
    <p:sldId id="274" r:id="rId21"/>
    <p:sldId id="275" r:id="rId22"/>
    <p:sldId id="278" r:id="rId23"/>
    <p:sldId id="276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9BA25-68EB-D905-D015-4DD06CDE5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29AF9-4739-C020-C47A-82FC17E3D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CC4734-183C-E9F6-958C-BAA51B0C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28B6ED-21FA-4E1D-B8F1-57FAC95B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A1F69C-B2E7-9D20-7C21-3DEBDC64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67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C0F41-C8AD-CFD5-3F01-81CC88B1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24AA78-BAC3-E118-54EB-CCB0D3379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C681CE-8B19-41BE-9891-607959EA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AC104-DCA5-753E-7E34-12FF940F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64B32E-82E9-1C24-E741-F057DDB5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3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F56C6A-8FC2-B0F2-BAB6-1E3E14C1E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3F546C-03ED-035E-C2DA-849EF5688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5010A3-CD1A-2416-B6A2-06AAD223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2E704C-1E11-746D-8F9E-9F7D44D5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C2536B-1FFF-C7E2-AE4D-D4052CE3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26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AA5CC-386E-29DF-3964-C2AF6A0D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6FA48F-4370-A75B-B5E8-7C9497861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CEB494-E8B7-B666-EA5D-C08C6F62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9EC01C-4850-2152-DF2E-28C43F38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464640-C3FF-F613-692A-969E16A4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77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6855B-7AFF-F406-8926-BEEF7ADD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1E5D4E-302B-E756-653D-841FA561C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DAD5EE-6A8E-5D12-60DB-988E27EF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B4F860-5114-C393-8BC8-5CD1EF6E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D3A2B5-24E4-D25B-5FAB-CA9A88B2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90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644BC-A550-302C-4356-0DF0354D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D3212D-5A69-5D5B-2852-12F0E2B6C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248741-256F-A2B8-D440-0149457A8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5DC891-BCCC-D1FB-1917-C3E3127E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C55591-1A81-BFC0-111D-90C6087D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43CD09-45DE-05AF-987E-A46CC852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20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39773-2ED1-5E21-2307-5F7A27A2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B8CEFA-66CD-C640-9FB2-16C1A8441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BCCFC9-9E8A-85A5-C6DD-F31937B04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D3DA56-5C5E-D0F3-AEB4-0A630376D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9952773-4C04-7E3F-F9F3-386B33072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BA25CB0-7E6E-3BBD-A369-7971D187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5A5C7C-0C10-EB3B-E7E9-22E0E6FF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97DE69-766B-5CCC-5AC2-32CF7E21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32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B8F7A-9899-1301-7050-C3BEA804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4E5E8B-CD44-0F0B-84B5-9CAC3AF5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8323CE-C391-4210-603D-16BAB59F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F49CAE-7A58-7D58-A12D-DA772378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6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9F6B79-F068-AA78-7C1B-7CAC624C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3DAFFF-928B-1092-15D2-DBF47D59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D45475-F3C0-51D3-BEC5-A2DE0177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31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5DD8B-276F-3288-BADC-91A9E178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F27B70-402D-B360-8F23-BEEFBEF01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914B3B-D92F-43E3-6363-BE5609DC1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CAD299-8E8D-3C14-9E40-94933A46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F0A42B-6079-5067-15BD-6FC117DA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F3BD44-E795-BC8E-1068-F5BB1603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80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BF993-F35D-D728-D8CF-C02793A0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851BEE-6EF4-F966-4C5B-24C70EDBA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72D9C5-600C-09D6-23B5-D74A1EBD8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505CB4-E915-FDDF-1EB7-50AC4FAF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E9EF-754A-427A-91AB-21444A28D468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52B7BF-7448-35C5-C85D-E476F64F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808143-5AC3-088C-1442-A6DADAD4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43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22284D6-7114-D833-06EE-88B2F7C7F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EEA239-0C3E-206C-B8A3-37DAD0CBB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1E3AD5-A58A-6468-4579-8437E6D49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2E9EF-754A-427A-91AB-21444A28D468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80A41A-E424-39A9-9566-3AAE9B8A4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7A512F-A2A6-3064-3E41-72CA56D46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7588A-36B4-4B1D-8E24-0CB90F0657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61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DC141-F023-0E17-79BF-F9243A0BF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31404-872B-BF02-1485-745B7ABA9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31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D3142-73B7-E966-79C4-59714164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tipos de 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C701A8-DFF0-0D15-F459-06EC73A5B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Herança simples</a:t>
            </a:r>
          </a:p>
          <a:p>
            <a:pPr lvl="1"/>
            <a:r>
              <a:rPr lang="pt-BR" dirty="0"/>
              <a:t>Classe filha ou subclasse tem apenas um único pai ou superclasse</a:t>
            </a:r>
          </a:p>
          <a:p>
            <a:pPr lvl="1"/>
            <a:endParaRPr lang="pt-BR" dirty="0"/>
          </a:p>
          <a:p>
            <a:r>
              <a:rPr lang="pt-BR" dirty="0"/>
              <a:t>Herança múltipla</a:t>
            </a:r>
          </a:p>
          <a:p>
            <a:pPr lvl="1"/>
            <a:r>
              <a:rPr lang="pt-BR" dirty="0"/>
              <a:t>Classe filha ou subclasse tem dois ou mais pais ou superclasses</a:t>
            </a:r>
          </a:p>
        </p:txBody>
      </p:sp>
    </p:spTree>
    <p:extLst>
      <p:ext uri="{BB962C8B-B14F-4D97-AF65-F5344CB8AC3E}">
        <p14:creationId xmlns:p14="http://schemas.microsoft.com/office/powerpoint/2010/main" val="263286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BA7BD-F6CE-73C3-0923-576723A2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1E131E-8312-79F6-C3F2-640E2DA45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098AF7-8D42-03DD-DB81-9778A67ED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2384080"/>
            <a:ext cx="8815387" cy="410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05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AEE79-60FE-612C-DCC9-469F2647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Múltipla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6483B6-0E35-C3DC-D2C1-5DCB56646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FC0917-B432-5FF8-FAD3-718AE0189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062163"/>
            <a:ext cx="72771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248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4DF4B-F6CC-9767-6D26-EE4E3457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com vários níveis hierárquicos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502BDF-4DCD-3B44-EB00-8D38C7B74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ABF4909-C52E-ACCB-C068-92BF22F4D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466793"/>
            <a:ext cx="9153525" cy="506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717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5D150-5330-A07D-8C45-B21B8570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Hands </a:t>
            </a:r>
            <a:r>
              <a:rPr lang="pt-BR" dirty="0" err="1"/>
              <a:t>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C12E39-29A6-673F-4436-09B7264AB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270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94D7B-86D7-DCDD-FA66-8D8642F2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Anulação de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90734D-0A6F-1DB2-4ECB-FE9779F0F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herdamos </a:t>
            </a:r>
            <a:r>
              <a:rPr lang="pt-BR" dirty="0" err="1"/>
              <a:t>toString</a:t>
            </a:r>
            <a:r>
              <a:rPr lang="pt-BR" dirty="0"/>
              <a:t>(), mas ele não é suficiente</a:t>
            </a:r>
          </a:p>
          <a:p>
            <a:r>
              <a:rPr lang="pt-BR" dirty="0"/>
              <a:t> vamos anular o método </a:t>
            </a:r>
            <a:r>
              <a:rPr lang="pt-BR" dirty="0" err="1"/>
              <a:t>toString</a:t>
            </a:r>
            <a:r>
              <a:rPr lang="pt-BR" dirty="0"/>
              <a:t>() herdado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toString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super.toString</a:t>
            </a:r>
            <a:r>
              <a:rPr lang="pt-BR" dirty="0"/>
              <a:t>() + “</a:t>
            </a:r>
            <a:r>
              <a:rPr lang="pt-BR" dirty="0" err="1"/>
              <a:t>Bônu</a:t>
            </a:r>
            <a:r>
              <a:rPr lang="pt-BR" dirty="0"/>
              <a:t> ” + </a:t>
            </a:r>
            <a:r>
              <a:rPr lang="pt-BR" dirty="0" err="1"/>
              <a:t>this.bonus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325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8129C-5B16-4004-368E-62697A16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Anulação de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23CF68-5FB6-0166-D340-A030174D5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herdamos </a:t>
            </a:r>
            <a:r>
              <a:rPr lang="pt-BR" dirty="0" err="1"/>
              <a:t>calculaSalario</a:t>
            </a:r>
            <a:r>
              <a:rPr lang="pt-BR" dirty="0"/>
              <a:t>(), mas não o queremos</a:t>
            </a:r>
          </a:p>
          <a:p>
            <a:r>
              <a:rPr lang="pt-BR" dirty="0"/>
              <a:t>vamos anular o método </a:t>
            </a:r>
            <a:r>
              <a:rPr lang="pt-BR" dirty="0" err="1"/>
              <a:t>calculaSalario</a:t>
            </a:r>
            <a:r>
              <a:rPr lang="pt-BR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public float </a:t>
            </a:r>
            <a:r>
              <a:rPr lang="en-US" dirty="0" err="1"/>
              <a:t>calculaSalario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this.salario</a:t>
            </a:r>
            <a:r>
              <a:rPr lang="en-US" dirty="0"/>
              <a:t> + </a:t>
            </a:r>
            <a:r>
              <a:rPr lang="en-US" dirty="0" err="1"/>
              <a:t>this.bonus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342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ACD38-48FD-1781-ECF3-DDE3CE42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 de 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2881FC-906B-EC5C-7F3A-782722ACE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D0D0D"/>
                </a:solidFill>
                <a:latin typeface="Söhne"/>
              </a:rPr>
              <a:t>B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aseado em herança e substituição de métodos.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 polimorfismo de subtipo ocorre quando uma classe filha (subclasse) herda de uma classe pai (superclasse) e substitui os métodos da classe pai com sua própria implementação.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Permite que você trate objetos de subclasses como objetos de sua superclasse, usando a referência da superclasse para manipular os objetos.</a:t>
            </a:r>
          </a:p>
        </p:txBody>
      </p:sp>
    </p:spTree>
    <p:extLst>
      <p:ext uri="{BB962C8B-B14F-4D97-AF65-F5344CB8AC3E}">
        <p14:creationId xmlns:p14="http://schemas.microsoft.com/office/powerpoint/2010/main" val="2730472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FD43-D1A9-9273-6FD1-B16FE218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 -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1ACE5B-359F-FBBA-71A1-B778FD2F6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  // exemplo de polimorfismo</a:t>
            </a:r>
          </a:p>
          <a:p>
            <a:pPr marL="0" indent="0">
              <a:buNone/>
            </a:pPr>
            <a:r>
              <a:rPr lang="pt-BR" dirty="0"/>
              <a:t>  // o </a:t>
            </a:r>
            <a:r>
              <a:rPr lang="pt-BR" dirty="0" err="1"/>
              <a:t>obj</a:t>
            </a:r>
            <a:r>
              <a:rPr lang="pt-BR" dirty="0"/>
              <a:t> vai se comporta como um Assistente, um Gerente ou um Diretor</a:t>
            </a:r>
          </a:p>
          <a:p>
            <a:pPr marL="0" indent="0">
              <a:buNone/>
            </a:pPr>
            <a:r>
              <a:rPr lang="pt-BR" dirty="0"/>
              <a:t>    // depende do que foi passado como parâmetro</a:t>
            </a:r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exemploPolimorfismo</a:t>
            </a:r>
            <a:r>
              <a:rPr lang="pt-BR" dirty="0"/>
              <a:t>(</a:t>
            </a:r>
            <a:r>
              <a:rPr lang="pt-BR" dirty="0" err="1"/>
              <a:t>Funcionario</a:t>
            </a:r>
            <a:r>
              <a:rPr lang="pt-BR" dirty="0"/>
              <a:t> </a:t>
            </a:r>
            <a:r>
              <a:rPr lang="pt-BR" dirty="0" err="1"/>
              <a:t>obj</a:t>
            </a:r>
            <a:r>
              <a:rPr lang="pt-BR" dirty="0"/>
              <a:t>){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System.out.println</a:t>
            </a:r>
            <a:r>
              <a:rPr lang="pt-BR" dirty="0"/>
              <a:t>(</a:t>
            </a:r>
            <a:r>
              <a:rPr lang="pt-BR" dirty="0" err="1"/>
              <a:t>obj.toString</a:t>
            </a:r>
            <a:r>
              <a:rPr lang="pt-BR" dirty="0"/>
              <a:t>());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System.out.println</a:t>
            </a:r>
            <a:r>
              <a:rPr lang="pt-BR" dirty="0"/>
              <a:t>("Salário final " + </a:t>
            </a:r>
            <a:r>
              <a:rPr lang="pt-BR" dirty="0" err="1"/>
              <a:t>obj.calculaSalario</a:t>
            </a:r>
            <a:r>
              <a:rPr lang="pt-BR" dirty="0"/>
              <a:t>());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86327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4D2B3-4338-6ADF-7382-3D448977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 -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3DD91E-DB6B-E48A-B301-82FC0780F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// cria 1 objeto (instância) de cada classe Assistente, Gerente e Diretor</a:t>
            </a:r>
          </a:p>
          <a:p>
            <a:pPr marL="0" indent="0">
              <a:buNone/>
            </a:pPr>
            <a:r>
              <a:rPr lang="pt-BR" dirty="0"/>
              <a:t>Assistente as1 = new Assistente("Fabio", "123", "Centro", 3000, 10);</a:t>
            </a:r>
          </a:p>
          <a:p>
            <a:pPr marL="0" indent="0">
              <a:buNone/>
            </a:pPr>
            <a:r>
              <a:rPr lang="pt-BR" dirty="0"/>
              <a:t>Gerente ge1 = new Gerente("Lucas", "456", "Estação", 5000, 1000);</a:t>
            </a:r>
          </a:p>
          <a:p>
            <a:pPr marL="0" indent="0">
              <a:buNone/>
            </a:pPr>
            <a:r>
              <a:rPr lang="pt-BR" dirty="0"/>
              <a:t>Diretor di1 = new Diretor("Luísa", "789", "Aeroporto", 7000, 1000);</a:t>
            </a:r>
          </a:p>
          <a:p>
            <a:pPr marL="0" indent="0">
              <a:buNone/>
            </a:pPr>
            <a:r>
              <a:rPr lang="pt-BR" dirty="0" err="1"/>
              <a:t>exemploPolimorfismo</a:t>
            </a:r>
            <a:r>
              <a:rPr lang="pt-BR" dirty="0"/>
              <a:t>(as1);</a:t>
            </a:r>
          </a:p>
          <a:p>
            <a:pPr marL="0" indent="0">
              <a:buNone/>
            </a:pPr>
            <a:r>
              <a:rPr lang="pt-BR" dirty="0" err="1"/>
              <a:t>exemploPolimorfismo</a:t>
            </a:r>
            <a:r>
              <a:rPr lang="pt-BR" dirty="0"/>
              <a:t>(ge1);</a:t>
            </a:r>
          </a:p>
          <a:p>
            <a:pPr marL="0" indent="0">
              <a:buNone/>
            </a:pPr>
            <a:r>
              <a:rPr lang="pt-BR" dirty="0" err="1"/>
              <a:t>exemploPolimorfismo</a:t>
            </a:r>
            <a:r>
              <a:rPr lang="pt-BR" dirty="0"/>
              <a:t>(di1);</a:t>
            </a:r>
          </a:p>
        </p:txBody>
      </p:sp>
    </p:spTree>
    <p:extLst>
      <p:ext uri="{BB962C8B-B14F-4D97-AF65-F5344CB8AC3E}">
        <p14:creationId xmlns:p14="http://schemas.microsoft.com/office/powerpoint/2010/main" val="189806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1453A-8FF3-22BE-5F0B-349D4895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6D272-0F85-975F-21A9-F82729CC3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Associação entre classes</a:t>
            </a:r>
          </a:p>
          <a:p>
            <a:pPr lvl="1"/>
            <a:r>
              <a:rPr lang="pt-BR" dirty="0"/>
              <a:t>Generalização e Especialização</a:t>
            </a:r>
          </a:p>
          <a:p>
            <a:endParaRPr lang="pt-BR" dirty="0"/>
          </a:p>
          <a:p>
            <a:r>
              <a:rPr lang="pt-BR" dirty="0"/>
              <a:t>Classe mais genérica, chamada de classe pai ou superclasse</a:t>
            </a:r>
          </a:p>
          <a:p>
            <a:endParaRPr lang="pt-BR" dirty="0"/>
          </a:p>
          <a:p>
            <a:r>
              <a:rPr lang="pt-BR" dirty="0" err="1"/>
              <a:t>Clsse</a:t>
            </a:r>
            <a:r>
              <a:rPr lang="pt-BR" dirty="0"/>
              <a:t> mais específica, chamada de classe filha ou subclasse</a:t>
            </a:r>
          </a:p>
        </p:txBody>
      </p:sp>
    </p:spTree>
    <p:extLst>
      <p:ext uri="{BB962C8B-B14F-4D97-AF65-F5344CB8AC3E}">
        <p14:creationId xmlns:p14="http://schemas.microsoft.com/office/powerpoint/2010/main" val="2489219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DC683-98DE-3D8E-1B5D-1725A4F8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Abstrata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EBC58-B7DF-BB7C-43F6-BD4A73EA7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0D0D0D"/>
                </a:solidFill>
                <a:latin typeface="Söhne"/>
              </a:rPr>
              <a:t>É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uma classe que não pode ser instanciada diretamente, mas pode ser usada como uma superclasse para outras classes. </a:t>
            </a:r>
          </a:p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Ela serve como um esqueleto para outras classes que estendem dela, fornecendo implementações parciais ou completas de métodos, enquanto ainda permitindo que subclasses forneçam suas próprias implementações.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8650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12410-0766-7186-7875-32735ED1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Abstrata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79D5FC-1650-F3AE-D77F-084353FB8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classe abstrata é declarada usando a palavra-chave abstract antes da palavra-chave class.</a:t>
            </a:r>
          </a:p>
          <a:p>
            <a:r>
              <a:rPr lang="pt-BR" dirty="0"/>
              <a:t>Uma classe abstrata pode conter métodos abstratos, que são métodos declarados sem uma implementação.</a:t>
            </a:r>
          </a:p>
          <a:p>
            <a:r>
              <a:rPr lang="pt-BR" dirty="0"/>
              <a:t>Métodos abstratos são definidos usando a palavra-chave abstract e terminam com um ponto e vírgula, sem corpo.</a:t>
            </a:r>
          </a:p>
          <a:p>
            <a:r>
              <a:rPr lang="pt-BR" dirty="0"/>
              <a:t>Subclasses devem fornecer implementações para todos os métodos abstratos da classe abstrata.</a:t>
            </a:r>
          </a:p>
        </p:txBody>
      </p:sp>
    </p:spTree>
    <p:extLst>
      <p:ext uri="{BB962C8B-B14F-4D97-AF65-F5344CB8AC3E}">
        <p14:creationId xmlns:p14="http://schemas.microsoft.com/office/powerpoint/2010/main" val="2978935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E47FD-5E48-30D2-7278-4AF834E6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CBF881-502D-FE52-E53E-97DB2C68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abstract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Funcionario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/>
              <a:t>	...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abstract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calculaSalario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1950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DA35A-2E2B-B616-CD09-8F4102AE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Abstrata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621B92-B16C-9070-4CE6-008493748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de métodos abstratos, uma classe abstrata pode conter métodos concretos (ou normais) com implementações.</a:t>
            </a:r>
          </a:p>
          <a:p>
            <a:r>
              <a:rPr lang="pt-BR" dirty="0"/>
              <a:t>Os métodos concretos podem ser herdados pelas subclasses ou sobrescritos, se necessário.</a:t>
            </a:r>
          </a:p>
          <a:p>
            <a:r>
              <a:rPr lang="pt-BR" dirty="0"/>
              <a:t>Subclasses devem fornecer implementações para todos os métodos abstratos herdados da classe abstrata.</a:t>
            </a:r>
          </a:p>
        </p:txBody>
      </p:sp>
    </p:spTree>
    <p:extLst>
      <p:ext uri="{BB962C8B-B14F-4D97-AF65-F5344CB8AC3E}">
        <p14:creationId xmlns:p14="http://schemas.microsoft.com/office/powerpoint/2010/main" val="143382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B92A2-26F8-0020-46BB-E6A8A757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C5BFF6-2F5D-1DCC-A324-CA5E42A6F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Recurso das linguagens de programação orientadas a objeto</a:t>
            </a:r>
          </a:p>
          <a:p>
            <a:endParaRPr lang="pt-BR" dirty="0"/>
          </a:p>
          <a:p>
            <a:r>
              <a:rPr lang="pt-BR" dirty="0"/>
              <a:t>Recurso onde as classes filhas ou subclasses herdam variáveis e métodos da(s) classe(s) pai, ou superclasse(s)</a:t>
            </a:r>
          </a:p>
          <a:p>
            <a:endParaRPr lang="pt-BR" dirty="0"/>
          </a:p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Isso promove a reutilização de código e facilita a organização hierárquica das classes.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254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760FF-BEE9-AAA8-04A8-8C891EDD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E87C2C-A647-4BFB-F08B-86D5C85A7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227BF3-6755-4A66-47A7-A3A147A66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530" y="272357"/>
            <a:ext cx="12787708" cy="596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54E3088-3E7C-6F13-762A-ACA08E4AF184}"/>
              </a:ext>
            </a:extLst>
          </p:cNvPr>
          <p:cNvSpPr txBox="1"/>
          <p:nvPr/>
        </p:nvSpPr>
        <p:spPr>
          <a:xfrm>
            <a:off x="8584163" y="287382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É um</a:t>
            </a:r>
          </a:p>
        </p:txBody>
      </p:sp>
    </p:spTree>
    <p:extLst>
      <p:ext uri="{BB962C8B-B14F-4D97-AF65-F5344CB8AC3E}">
        <p14:creationId xmlns:p14="http://schemas.microsoft.com/office/powerpoint/2010/main" val="25488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35992-7D70-5A34-3918-7F86228F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06674D-9C40-D32F-3709-84556F52E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Classe Base (ou Superclasse)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Também conhecida como classe pai ou classe mãe, é a classe da qual outra classe herda. Ela contém os atributos e métodos comuns que são compartilhados pelas subclasses.</a:t>
            </a:r>
          </a:p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Classe Derivada (ou Subclasse)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Também chamada de classe filha, é a classe que herda de outra classe. Ela pode adicionar novos atributos e métodos ou modificar os existentes, além de herdar os atributos e métodos da classe base.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172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47DC8-A7FC-7226-1E4A-CFA156F8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3C440-769F-C490-AC8E-47C277102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Relação "</a:t>
            </a:r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é-um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"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A herança estabelece uma relação "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é-um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" entre a classe base e suas subclasses. Por exemplo, se temos uma classe "Animal" como classe base e uma classe "Cachorro" como uma de suas subclasses, podemos dizer que um cachorro é um tipo de animal.</a:t>
            </a:r>
          </a:p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Método de Herança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É o processo pelo qual uma classe deriva características e comportamentos de uma classe base. Isso é feito através da declaração da relação de herança na definição da classe.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730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E167D-7F75-6CDB-015D-34177B8D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5DDFF4-C559-1E05-18FC-F9CF6D4B0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Membros Privados, Protegidos e Públicos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Na herança, membros privados da classe base não são diretamente acessíveis pelas subclasses. Membros protegidos são acessíveis pelas subclasses, enquanto membros públicos são acessíveis tanto pelas subclasses quanto por classes externas.</a:t>
            </a:r>
          </a:p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Sobrescrita de Métodos (ou </a:t>
            </a:r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Overriding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)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As subclasses podem fornecer implementações específicas para métodos que foram definidos na classe base. Isso permite que as subclasses personalizem o comportamento dos métodos herdados.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449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5E177-F447-30B0-EFDC-376B12C1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4F77B1-8D59-C425-AF78-8890C27CA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Chamada ao Método da Classe Base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As subclasses podem chamar métodos da classe base usando a sintaxe apropriada, permitindo a reutilização de funcionalidades existentes.</a:t>
            </a:r>
          </a:p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Herança Múltipla (em algumas linguagens)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: Algumas linguagens de programação orientada a objetos suportam herança múltipla, permitindo que uma classe tenha mais de uma classe base. Isso pode levar a complexidades de design e ambiguidades e nem todas as linguagens oferecem suporte a essa característica.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21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75D00-F362-8E2D-C3CE-D26EE7AF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Visibilidade protegida (#)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FDFF23-E269-F3CB-5008-EF5DA7F9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Variável protegida é: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pública para as classes filhas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privada para as classes que não pertencem à hierarquia de herança</a:t>
            </a:r>
          </a:p>
        </p:txBody>
      </p:sp>
    </p:spTree>
    <p:extLst>
      <p:ext uri="{BB962C8B-B14F-4D97-AF65-F5344CB8AC3E}">
        <p14:creationId xmlns:p14="http://schemas.microsoft.com/office/powerpoint/2010/main" val="1237324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940</Words>
  <Application>Microsoft Office PowerPoint</Application>
  <PresentationFormat>Widescreen</PresentationFormat>
  <Paragraphs>91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Söhne</vt:lpstr>
      <vt:lpstr>Tema do Office</vt:lpstr>
      <vt:lpstr>Herança</vt:lpstr>
      <vt:lpstr>Conceitos</vt:lpstr>
      <vt:lpstr>Conceitos</vt:lpstr>
      <vt:lpstr>Herança</vt:lpstr>
      <vt:lpstr>Apresentação do PowerPoint</vt:lpstr>
      <vt:lpstr>Apresentação do PowerPoint</vt:lpstr>
      <vt:lpstr>Apresentação do PowerPoint</vt:lpstr>
      <vt:lpstr>Apresentação do PowerPoint</vt:lpstr>
      <vt:lpstr>Visibilidade protegida (#)</vt:lpstr>
      <vt:lpstr>2 tipos de herança</vt:lpstr>
      <vt:lpstr>Herança simples</vt:lpstr>
      <vt:lpstr>Herança Múltipla</vt:lpstr>
      <vt:lpstr>Herança com vários níveis hierárquicos</vt:lpstr>
      <vt:lpstr>Hands On</vt:lpstr>
      <vt:lpstr>Anulação de métodos</vt:lpstr>
      <vt:lpstr>Anulação de métodos</vt:lpstr>
      <vt:lpstr>Polimorfismo de herança</vt:lpstr>
      <vt:lpstr>Polimorfismo - exemplo</vt:lpstr>
      <vt:lpstr>Polimorfismo - exemplo</vt:lpstr>
      <vt:lpstr>Classe Abstrata</vt:lpstr>
      <vt:lpstr>Classe Abstrata</vt:lpstr>
      <vt:lpstr>Apresentação do PowerPoint</vt:lpstr>
      <vt:lpstr>Classe Abstrata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Herança</dc:title>
  <dc:creator>Daniel Facciolo Pires</dc:creator>
  <cp:lastModifiedBy>Daniel Facciolo Pires</cp:lastModifiedBy>
  <cp:revision>8</cp:revision>
  <dcterms:created xsi:type="dcterms:W3CDTF">2023-03-27T12:57:22Z</dcterms:created>
  <dcterms:modified xsi:type="dcterms:W3CDTF">2025-04-08T13:45:36Z</dcterms:modified>
</cp:coreProperties>
</file>