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67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E5097-8E79-2745-A7EC-6AB34010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04266-489D-4873-16FC-B42B0722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8DE19-245E-727E-CD87-41BE7653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DF68C-4B44-0AE5-3A48-C56778A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9BAAF-2C56-50EB-45F1-25411BE0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398ED-C44A-0F30-6DFB-049010D4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896F5-8700-3591-DCCE-B7C5102A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8CBDC-D5FE-5DB3-9B1E-DE3CBBC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B89B4-9BA9-A990-9775-5529648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BB6BEE-4E2E-168C-A868-58962EB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2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B6E8B-1E90-ADBE-FFAB-52D0B7CE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2DBCC-FC04-7E7C-4A9B-288C5D53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D50EF-A2AD-358C-428A-F4FCD62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B5104-0D01-37D0-6713-E4DBE899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12F60-94F8-FD4A-360D-2C4C810C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2FB0-1C7B-96D9-05C5-20D46031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2D007-AE0F-F299-9FED-6CCA827B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26DF8-8DF2-947D-CE5C-A076ADF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CC28B-1700-4F61-4B4B-43259322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A144E-D9D6-1FCB-5540-571DD045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2A632-D9BC-21DC-0E79-68316AF7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DBE0-2BDF-C3D2-2EE7-EEFBE547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C0245-17AC-5078-535E-66FF2FC4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4F049-E71D-266B-63A2-D3B8D85E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3AC6E-3BC9-5DF4-98AA-20CDC895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7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0949-ACB4-4248-B09A-C78ACE89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A848F-63C2-615A-D2FD-7985F3ED1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90655-D32D-3E8E-35EC-5A52A05E3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3D428-21AD-DB08-41BF-2B1BB44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6592BF-2267-9D44-F441-B9C16326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DAE9BA-C995-9C74-8CF2-DE6FDE94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0EF6A-7BDE-CE79-C51F-03E03B87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29399D-C702-E298-D20B-D609D5AA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4134C8-344B-24FE-3D34-2A1DFC32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8AF6D-CB24-FB7A-CAC2-A44C8DB66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47345E-3533-6651-A330-351F9DDB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A68197-4A43-A664-2BC4-34B774F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9F5416-EFB2-1312-7A93-6CF5BC2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BDEBD5-2018-ECD9-DAE1-ED6B63E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A69A-7B5B-EA74-938B-CA591058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5CF88C-D0EA-BA6D-4EC6-34D4E679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A40CA-65DA-8F01-876E-BF41B9D5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56AD9D-2FCA-B0CB-47B5-985427A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04A216-2C81-84DF-F9A8-914D6FB5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534EDC-772C-AA17-7091-ED60F324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D250C-D5E8-CDA0-1CA3-5FDB5B13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9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A6AC5-9E44-AEE7-0AA6-96F3322B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CA215-9E07-C9F2-A2B2-2287DAEF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D0AD9A-8681-0C45-07B5-2D49901F5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B87A5-D278-D5FC-7552-DD98555C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37897-9E03-12B8-581A-6368EABD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55BAD-C963-2043-090A-A2555869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522E-B87B-D78A-C469-A4462EC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D77B38-EF86-BB9E-1569-5130A718D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8BE34-E92E-ABC5-DF0E-3025C7B9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E3A31-27D5-9DC6-EBB0-A2CA95E3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A36B1-9485-D033-317E-BD016AFB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3C2C1-074F-378E-8CC4-10016197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52D74B-A82D-B4F8-79C6-CE59720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F023-FF37-B140-12A2-5467CA50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85536-341E-E667-361A-D12CE0D1E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1FFF7-424F-4480-A645-1BD29A6BA46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8574-0DCC-6C66-BC50-9819542EA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C9B1D-1FEB-9C58-55F8-F44F0DB6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9BCB-D89F-4BF3-BEAD-067D4E65E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9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29ECE-8A55-1CCC-C923-6647B19D9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29DA8-0BA0-594E-854E-AE9EE5127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1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7111-8FAC-180B-58B1-488FB6E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74CED-73C6-4AC8-880A-5D7B97E3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</a:t>
            </a:r>
            <a:r>
              <a:rPr lang="pt-BR" dirty="0" err="1"/>
              <a:t>UIs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Foi criado pelo Facebook e é amplamente utilizado.</a:t>
            </a:r>
          </a:p>
          <a:p>
            <a:endParaRPr lang="pt-BR" dirty="0"/>
          </a:p>
          <a:p>
            <a:r>
              <a:rPr lang="pt-BR" dirty="0"/>
              <a:t>Facilita o desenvolvimento de </a:t>
            </a:r>
            <a:r>
              <a:rPr lang="pt-BR" dirty="0" err="1"/>
              <a:t>SPAs</a:t>
            </a:r>
            <a:r>
              <a:rPr lang="pt-BR" dirty="0"/>
              <a:t> com componentes reutilizáveis.</a:t>
            </a:r>
          </a:p>
          <a:p>
            <a:endParaRPr lang="pt-BR" dirty="0"/>
          </a:p>
          <a:p>
            <a:r>
              <a:rPr lang="pt-BR" dirty="0"/>
              <a:t>O ambiente de desenvolvimento é configurado com Node.js e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-app.</a:t>
            </a:r>
          </a:p>
        </p:txBody>
      </p:sp>
    </p:spTree>
    <p:extLst>
      <p:ext uri="{BB962C8B-B14F-4D97-AF65-F5344CB8AC3E}">
        <p14:creationId xmlns:p14="http://schemas.microsoft.com/office/powerpoint/2010/main" val="359083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3AAB8-BB89-A105-6043-06973C6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9E4F6-FAAA-C91B-CC04-19FE3A9B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Tipagem Estática</a:t>
            </a:r>
          </a:p>
          <a:p>
            <a:pPr lvl="1"/>
            <a:r>
              <a:rPr lang="pt-BR" dirty="0"/>
              <a:t>Detecta erros em tempo de desenvolvimento.</a:t>
            </a:r>
          </a:p>
          <a:p>
            <a:r>
              <a:rPr lang="pt-BR" dirty="0"/>
              <a:t>Melhoria na Manutenibilidade</a:t>
            </a:r>
          </a:p>
          <a:p>
            <a:pPr lvl="1"/>
            <a:r>
              <a:rPr lang="pt-BR" dirty="0"/>
              <a:t>Código mais fácil de entender e manter.</a:t>
            </a:r>
          </a:p>
          <a:p>
            <a:r>
              <a:rPr lang="pt-BR" dirty="0" err="1"/>
              <a:t>IntelliSense</a:t>
            </a:r>
            <a:endParaRPr lang="pt-BR" dirty="0"/>
          </a:p>
          <a:p>
            <a:pPr lvl="1"/>
            <a:r>
              <a:rPr lang="pt-BR" dirty="0"/>
              <a:t>Autocompletar e dicas no editor de código.</a:t>
            </a:r>
          </a:p>
          <a:p>
            <a:r>
              <a:rPr lang="pt-BR" dirty="0"/>
              <a:t>Suporte a ES6/</a:t>
            </a:r>
            <a:r>
              <a:rPr lang="pt-BR" dirty="0" err="1"/>
              <a:t>ESNext</a:t>
            </a:r>
            <a:endParaRPr lang="pt-BR" dirty="0"/>
          </a:p>
          <a:p>
            <a:pPr lvl="1"/>
            <a:r>
              <a:rPr lang="pt-BR" dirty="0"/>
              <a:t>Permite usar as últimas funcionalidades 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79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6B119-7FFE-6A1A-7C05-6A28D31F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 Interfaces em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B3BC0-5757-2C27-1CD3-24679DA5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Tipos</a:t>
            </a:r>
            <a:r>
              <a:rPr lang="en-US" b="1" dirty="0"/>
              <a:t> </a:t>
            </a:r>
            <a:r>
              <a:rPr lang="en-US" b="1" dirty="0" err="1"/>
              <a:t>básicos</a:t>
            </a:r>
            <a:r>
              <a:rPr lang="en-US" b="1" dirty="0"/>
              <a:t>:</a:t>
            </a:r>
            <a:r>
              <a:rPr lang="en-US" dirty="0"/>
              <a:t> string, number, </a:t>
            </a:r>
            <a:r>
              <a:rPr lang="en-US" dirty="0" err="1"/>
              <a:t>boolean</a:t>
            </a:r>
            <a:r>
              <a:rPr lang="en-US" dirty="0"/>
              <a:t>, array, tuple, </a:t>
            </a:r>
            <a:r>
              <a:rPr lang="en-US" dirty="0" err="1"/>
              <a:t>enum</a:t>
            </a:r>
            <a:r>
              <a:rPr lang="en-US" dirty="0"/>
              <a:t>, any, void, null, undefined.</a:t>
            </a:r>
          </a:p>
          <a:p>
            <a:r>
              <a:rPr lang="pt-BR" b="1" dirty="0"/>
              <a:t>Interfaces:</a:t>
            </a:r>
            <a:r>
              <a:rPr lang="pt-BR" dirty="0"/>
              <a:t> Definição de formas de objetos.</a:t>
            </a:r>
            <a:endParaRPr lang="en-US" dirty="0"/>
          </a:p>
          <a:p>
            <a:endParaRPr lang="en-US" dirty="0"/>
          </a:p>
          <a:p>
            <a:r>
              <a:rPr lang="pt-BR" dirty="0"/>
              <a:t>Componentes com </a:t>
            </a:r>
            <a:r>
              <a:rPr lang="pt-BR" dirty="0" err="1"/>
              <a:t>Props</a:t>
            </a:r>
            <a:r>
              <a:rPr lang="pt-BR" dirty="0"/>
              <a:t> </a:t>
            </a:r>
            <a:r>
              <a:rPr lang="pt-BR" dirty="0" err="1"/>
              <a:t>Tipados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11DD1-0A0B-17EE-98D0-2CD3AF5D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44" y="2686383"/>
            <a:ext cx="2581635" cy="1819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84FC9F-C589-AC50-7C6F-10A3D121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49" y="4226904"/>
            <a:ext cx="5082305" cy="24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FAE1-B0BC-9571-D775-AC98B19D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Vite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AF96D-7AD6-4A14-CCD2-E80174A0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</a:t>
            </a:r>
            <a:r>
              <a:rPr lang="pt-BR" dirty="0" err="1"/>
              <a:t>ReactJS</a:t>
            </a:r>
            <a:r>
              <a:rPr lang="pt-BR" dirty="0"/>
              <a:t> com Vite é um processo simples e direto. </a:t>
            </a:r>
          </a:p>
          <a:p>
            <a:endParaRPr lang="pt-BR" dirty="0"/>
          </a:p>
          <a:p>
            <a:r>
              <a:rPr lang="pt-BR" dirty="0"/>
              <a:t>Vite é conhecido por sua velocidade e eficiência, especialmente durante o desenvolvimento, devido ao seu rápido tempo de inicialização e suporte a módulos ES6. </a:t>
            </a:r>
          </a:p>
          <a:p>
            <a:endParaRPr lang="pt-BR" dirty="0"/>
          </a:p>
          <a:p>
            <a:r>
              <a:rPr lang="pt-BR" dirty="0"/>
              <a:t>Aqui estão os passos detalhados para criar um projeto </a:t>
            </a:r>
            <a:r>
              <a:rPr lang="pt-BR" dirty="0" err="1"/>
              <a:t>ReactJS</a:t>
            </a:r>
            <a:r>
              <a:rPr lang="pt-BR" dirty="0"/>
              <a:t> usando Vite: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77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AA962-D3AA-9C5F-E699-61946305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1F030-B33A-D6CA-674A-4A6366AD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vite</a:t>
            </a:r>
            <a:r>
              <a:rPr lang="pt-BR" b="1" dirty="0"/>
              <a:t> com </a:t>
            </a:r>
            <a:r>
              <a:rPr lang="pt-BR" b="1" dirty="0" err="1"/>
              <a:t>TypeScript</a:t>
            </a:r>
            <a:endParaRPr lang="pt-BR" b="1" dirty="0"/>
          </a:p>
          <a:p>
            <a:pPr lvl="1"/>
            <a:r>
              <a:rPr lang="pt-BR" dirty="0"/>
              <a:t>Ferramenta para criar um novo projeto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r>
              <a:rPr lang="pt-BR" dirty="0"/>
              <a:t> rapidamente.</a:t>
            </a:r>
          </a:p>
          <a:p>
            <a:pPr lvl="1"/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meu-projeto -- --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react-ts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3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46CCF-1937-B92A-FA9B-520819F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0558E-DD57-AA7E-ADEF-65C7E5E5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tsconfig.json</a:t>
            </a:r>
            <a:r>
              <a:rPr lang="pt-BR" b="1" dirty="0"/>
              <a:t>:</a:t>
            </a:r>
            <a:r>
              <a:rPr lang="pt-BR" dirty="0"/>
              <a:t> Configurações específicas do </a:t>
            </a:r>
            <a:r>
              <a:rPr lang="pt-BR" dirty="0" err="1"/>
              <a:t>TypeScript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39B1-049F-DAEB-1155-DD79EDAE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e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0C30B-F446-A40D-DEAC-865049D7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pelo Facebook em 2011.</a:t>
            </a:r>
          </a:p>
          <a:p>
            <a:endParaRPr lang="pt-BR" dirty="0"/>
          </a:p>
          <a:p>
            <a:r>
              <a:rPr lang="pt-BR" dirty="0"/>
              <a:t>Open-</a:t>
            </a:r>
            <a:r>
              <a:rPr lang="pt-BR" dirty="0" err="1"/>
              <a:t>sourced</a:t>
            </a:r>
            <a:r>
              <a:rPr lang="pt-BR" dirty="0"/>
              <a:t> em 2013.</a:t>
            </a:r>
          </a:p>
          <a:p>
            <a:endParaRPr lang="pt-BR" dirty="0"/>
          </a:p>
          <a:p>
            <a:r>
              <a:rPr lang="pt-BR" dirty="0"/>
              <a:t>Criado para melhorar a performance e a experiência do usuário nas aplicações web.</a:t>
            </a:r>
          </a:p>
          <a:p>
            <a:endParaRPr lang="pt-BR" dirty="0"/>
          </a:p>
          <a:p>
            <a:r>
              <a:rPr lang="pt-BR" dirty="0"/>
              <a:t>Utilizado por grandes empresas como Facebook, Instagram, WhatsApp e outras.</a:t>
            </a:r>
          </a:p>
        </p:txBody>
      </p:sp>
    </p:spTree>
    <p:extLst>
      <p:ext uri="{BB962C8B-B14F-4D97-AF65-F5344CB8AC3E}">
        <p14:creationId xmlns:p14="http://schemas.microsoft.com/office/powerpoint/2010/main" val="23606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D0203-DB9B-8BF1-512A-488D5F2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49B41-2872-1D0A-C748-07392A47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 </a:t>
            </a:r>
            <a:r>
              <a:rPr lang="pt-BR" dirty="0" err="1"/>
              <a:t>JavaScript</a:t>
            </a:r>
            <a:r>
              <a:rPr lang="pt-BR" dirty="0"/>
              <a:t> para construção de interfaces de usuário (</a:t>
            </a:r>
            <a:r>
              <a:rPr lang="pt-BR" dirty="0" err="1"/>
              <a:t>UIs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Focado em componentes reutilizáveis.</a:t>
            </a:r>
          </a:p>
          <a:p>
            <a:endParaRPr lang="pt-BR" dirty="0"/>
          </a:p>
          <a:p>
            <a:r>
              <a:rPr lang="pt-BR" dirty="0"/>
              <a:t>Facilita a criação de </a:t>
            </a:r>
            <a:r>
              <a:rPr lang="pt-BR" dirty="0" err="1"/>
              <a:t>UIs</a:t>
            </a:r>
            <a:r>
              <a:rPr lang="pt-BR" dirty="0"/>
              <a:t> complexas de forma declarativa.</a:t>
            </a:r>
          </a:p>
          <a:p>
            <a:endParaRPr lang="pt-BR" dirty="0"/>
          </a:p>
          <a:p>
            <a:r>
              <a:rPr lang="pt-BR" dirty="0"/>
              <a:t>Gera atualizações eficientes e previsíveis na interface quando os dados mudam.</a:t>
            </a:r>
          </a:p>
        </p:txBody>
      </p:sp>
    </p:spTree>
    <p:extLst>
      <p:ext uri="{BB962C8B-B14F-4D97-AF65-F5344CB8AC3E}">
        <p14:creationId xmlns:p14="http://schemas.microsoft.com/office/powerpoint/2010/main" val="8763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C6EE-641F-3ED2-A23A-29E8FA34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SPA (</a:t>
            </a:r>
            <a:r>
              <a:rPr lang="pt-BR" i="1" dirty="0"/>
              <a:t>Single Page </a:t>
            </a:r>
            <a:r>
              <a:rPr lang="pt-BR" i="1" dirty="0" err="1"/>
              <a:t>Application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125E7-F055-F5C8-9859-7126D2E3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Aplicações de página única que carregam uma única página HTML.</a:t>
            </a:r>
          </a:p>
          <a:p>
            <a:endParaRPr lang="pt-BR" dirty="0"/>
          </a:p>
          <a:p>
            <a:r>
              <a:rPr lang="pt-BR" dirty="0"/>
              <a:t>Atualizam dinamicamente o conteúdo conforme o usuário interage.</a:t>
            </a:r>
          </a:p>
          <a:p>
            <a:endParaRPr lang="pt-BR" dirty="0"/>
          </a:p>
          <a:p>
            <a:r>
              <a:rPr lang="pt-BR" dirty="0"/>
              <a:t>Melhoram a experiência do usuário com carregamento mais rápido e navegação suave.</a:t>
            </a:r>
          </a:p>
          <a:p>
            <a:endParaRPr lang="pt-BR" dirty="0"/>
          </a:p>
          <a:p>
            <a:r>
              <a:rPr lang="pt-BR" dirty="0"/>
              <a:t>Reduzem a necessidade de múltiplas requisições ao servidor.</a:t>
            </a:r>
          </a:p>
        </p:txBody>
      </p:sp>
    </p:spTree>
    <p:extLst>
      <p:ext uri="{BB962C8B-B14F-4D97-AF65-F5344CB8AC3E}">
        <p14:creationId xmlns:p14="http://schemas.microsoft.com/office/powerpoint/2010/main" val="18209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F226-ACCB-F152-FED6-46A3A051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E141D-4F59-1A9C-124B-99592B7A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Componentização</a:t>
            </a:r>
            <a:endParaRPr lang="pt-BR" dirty="0"/>
          </a:p>
          <a:p>
            <a:pPr lvl="1"/>
            <a:r>
              <a:rPr lang="pt-BR" dirty="0"/>
              <a:t>Divide a UI em componentes independentes e reutilizáveis.</a:t>
            </a:r>
          </a:p>
          <a:p>
            <a:endParaRPr lang="pt-BR" dirty="0"/>
          </a:p>
          <a:p>
            <a:r>
              <a:rPr lang="pt-BR" dirty="0"/>
              <a:t>Virtual DOM</a:t>
            </a:r>
          </a:p>
          <a:p>
            <a:pPr lvl="1"/>
            <a:r>
              <a:rPr lang="pt-BR" dirty="0"/>
              <a:t>Atualizações eficientes ao DOM real através do Virtual DOM.</a:t>
            </a:r>
          </a:p>
          <a:p>
            <a:endParaRPr lang="pt-BR" dirty="0"/>
          </a:p>
          <a:p>
            <a:r>
              <a:rPr lang="pt-BR" dirty="0"/>
              <a:t>Desempenho</a:t>
            </a:r>
          </a:p>
          <a:p>
            <a:pPr lvl="1"/>
            <a:r>
              <a:rPr lang="pt-BR" dirty="0"/>
              <a:t>Melhora a performance com renderização seletiva. </a:t>
            </a:r>
          </a:p>
          <a:p>
            <a:endParaRPr lang="pt-BR" dirty="0"/>
          </a:p>
          <a:p>
            <a:r>
              <a:rPr lang="pt-BR" dirty="0" err="1"/>
              <a:t>Ecosistema</a:t>
            </a:r>
            <a:r>
              <a:rPr lang="pt-BR" dirty="0"/>
              <a:t> Rico</a:t>
            </a:r>
          </a:p>
          <a:p>
            <a:pPr lvl="1"/>
            <a:r>
              <a:rPr lang="pt-BR" dirty="0"/>
              <a:t>Grande comunidade e vasto número de bibliotecas 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914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27EC6-CEDD-80B9-885E-F2E3C4D7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E8D5D-4230-86E0-8AF0-BFE5A47C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pPr lvl="1"/>
            <a:r>
              <a:rPr lang="pt-BR" dirty="0"/>
              <a:t>Plataforma necessária para executar 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Npm</a:t>
            </a:r>
            <a:endParaRPr lang="pt-BR" dirty="0"/>
          </a:p>
          <a:p>
            <a:pPr lvl="1"/>
            <a:r>
              <a:rPr lang="pt-BR" dirty="0"/>
              <a:t>Gerenciador de pacotes do Node.js para instalar bibliotecas.</a:t>
            </a:r>
          </a:p>
          <a:p>
            <a:endParaRPr lang="pt-BR" dirty="0"/>
          </a:p>
          <a:p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</a:t>
            </a:r>
          </a:p>
          <a:p>
            <a:pPr lvl="1"/>
            <a:r>
              <a:rPr lang="pt-BR" dirty="0"/>
              <a:t>Ferramenta para criar um novo projeto </a:t>
            </a:r>
            <a:r>
              <a:rPr lang="pt-BR" dirty="0" err="1"/>
              <a:t>React</a:t>
            </a:r>
            <a:r>
              <a:rPr lang="pt-BR" dirty="0"/>
              <a:t> rapidamente.</a:t>
            </a:r>
          </a:p>
        </p:txBody>
      </p:sp>
    </p:spTree>
    <p:extLst>
      <p:ext uri="{BB962C8B-B14F-4D97-AF65-F5344CB8AC3E}">
        <p14:creationId xmlns:p14="http://schemas.microsoft.com/office/powerpoint/2010/main" val="324129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CDE76-731E-A347-0822-740C9440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Node.js e </a:t>
            </a:r>
            <a:r>
              <a:rPr lang="pt-BR" dirty="0" err="1"/>
              <a:t>npm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24256-3C8A-1800-A22F-882E1779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o site oficial</a:t>
            </a:r>
          </a:p>
          <a:p>
            <a:pPr lvl="1"/>
            <a:r>
              <a:rPr lang="pt-BR" dirty="0"/>
              <a:t>nodejs.org</a:t>
            </a:r>
          </a:p>
          <a:p>
            <a:endParaRPr lang="pt-BR" dirty="0"/>
          </a:p>
          <a:p>
            <a:r>
              <a:rPr lang="pt-BR" dirty="0"/>
              <a:t>Baixe e instale a versão LTS.</a:t>
            </a:r>
          </a:p>
          <a:p>
            <a:endParaRPr lang="pt-BR" dirty="0"/>
          </a:p>
          <a:p>
            <a:r>
              <a:rPr lang="pt-BR" dirty="0"/>
              <a:t>Verifique a instalação: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7A5B76-3F8F-1337-5678-44E7DBBA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97" y="4822426"/>
            <a:ext cx="8414832" cy="19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0DAB9-4283-0489-0EE1-57436D4C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 com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ECF62-E129-FBCC-62F2-1FB822C6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tudo: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npx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A515B-B87E-6B6F-C539-B4E9373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21" y="2307256"/>
            <a:ext cx="8379340" cy="46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45EF3-4771-2015-ABBB-974F7318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Projeto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C2FEB-98D1-0938-5095-42620994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public</a:t>
            </a:r>
            <a:r>
              <a:rPr lang="pt-BR" dirty="0"/>
              <a:t>/ </a:t>
            </a:r>
          </a:p>
          <a:p>
            <a:pPr lvl="1"/>
            <a:r>
              <a:rPr lang="pt-BR" dirty="0"/>
              <a:t>Contém o arquivo index.html e outros recursos estáticos.</a:t>
            </a:r>
          </a:p>
          <a:p>
            <a:endParaRPr lang="pt-BR" dirty="0"/>
          </a:p>
          <a:p>
            <a:r>
              <a:rPr lang="pt-BR" dirty="0" err="1"/>
              <a:t>src</a:t>
            </a:r>
            <a:r>
              <a:rPr lang="pt-BR" dirty="0"/>
              <a:t>/</a:t>
            </a:r>
          </a:p>
          <a:p>
            <a:pPr lvl="1"/>
            <a:r>
              <a:rPr lang="pt-BR" dirty="0"/>
              <a:t>Contém os arquivos fonte do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index.js: Ponto de entrada da aplicação.</a:t>
            </a:r>
          </a:p>
          <a:p>
            <a:pPr lvl="2"/>
            <a:r>
              <a:rPr lang="pt-BR" dirty="0"/>
              <a:t>App.js: Componente raiz da aplicação.</a:t>
            </a:r>
          </a:p>
          <a:p>
            <a:endParaRPr lang="pt-BR" dirty="0"/>
          </a:p>
          <a:p>
            <a:r>
              <a:rPr lang="pt-BR" dirty="0" err="1"/>
              <a:t>node_modules</a:t>
            </a:r>
            <a:r>
              <a:rPr lang="pt-BR" dirty="0"/>
              <a:t>/</a:t>
            </a:r>
          </a:p>
          <a:p>
            <a:pPr lvl="1"/>
            <a:r>
              <a:rPr lang="pt-BR" dirty="0"/>
              <a:t>Diretório onde estão as dependências instaladas pelo </a:t>
            </a:r>
            <a:r>
              <a:rPr lang="pt-BR" dirty="0" err="1"/>
              <a:t>npm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704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a2107d-7420-4250-8183-a405e988b1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6A6A6D6AF61041A8C3F5A155F29C32" ma:contentTypeVersion="18" ma:contentTypeDescription="Crie um novo documento." ma:contentTypeScope="" ma:versionID="b72540358e7a875e5b865758a9c9964e">
  <xsd:schema xmlns:xsd="http://www.w3.org/2001/XMLSchema" xmlns:xs="http://www.w3.org/2001/XMLSchema" xmlns:p="http://schemas.microsoft.com/office/2006/metadata/properties" xmlns:ns3="d1a2107d-7420-4250-8183-a405e988b1cb" xmlns:ns4="157e2d29-679f-491f-a2db-f496c54c5747" targetNamespace="http://schemas.microsoft.com/office/2006/metadata/properties" ma:root="true" ma:fieldsID="9b72954908c2da217acdf679f40ebc8f" ns3:_="" ns4:_="">
    <xsd:import namespace="d1a2107d-7420-4250-8183-a405e988b1cb"/>
    <xsd:import namespace="157e2d29-679f-491f-a2db-f496c54c5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2107d-7420-4250-8183-a405e988b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e2d29-679f-491f-a2db-f496c54c5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CC2064-6793-492A-B1AB-AD0C9C9B9037}">
  <ds:schemaRefs>
    <ds:schemaRef ds:uri="d1a2107d-7420-4250-8183-a405e988b1cb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157e2d29-679f-491f-a2db-f496c54c574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7DB03DB-396E-4DDF-8B17-CB9869EBB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a2107d-7420-4250-8183-a405e988b1cb"/>
    <ds:schemaRef ds:uri="157e2d29-679f-491f-a2db-f496c54c5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F64FB-46CC-4B99-9884-D3D52E0EEE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540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Introdução ao ReactJS</vt:lpstr>
      <vt:lpstr>História e Motivação</vt:lpstr>
      <vt:lpstr>O Que é React?</vt:lpstr>
      <vt:lpstr>Conceitos de SPA (Single Page Application)</vt:lpstr>
      <vt:lpstr>Vantagens do React</vt:lpstr>
      <vt:lpstr>Configuração do Ambiente de Desenvolvimento</vt:lpstr>
      <vt:lpstr>Instalando Node.js e npm</vt:lpstr>
      <vt:lpstr>Criando um Novo Projeto com create-react-app</vt:lpstr>
      <vt:lpstr>Estrutura do Projeto React</vt:lpstr>
      <vt:lpstr>Resumo</vt:lpstr>
      <vt:lpstr>Vantagens do TypeScript</vt:lpstr>
      <vt:lpstr>Tipos e Interfaces em TypeScript</vt:lpstr>
      <vt:lpstr>Vantagens do Vite</vt:lpstr>
      <vt:lpstr>Configuração do Ambiente de Desenvolvimento</vt:lpstr>
      <vt:lpstr>Estrutura do Projeto React com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Facciolo Pires</dc:creator>
  <cp:lastModifiedBy>Daniel Facciolo Pires</cp:lastModifiedBy>
  <cp:revision>2</cp:revision>
  <dcterms:created xsi:type="dcterms:W3CDTF">2024-08-05T18:59:05Z</dcterms:created>
  <dcterms:modified xsi:type="dcterms:W3CDTF">2024-08-06T22:29:09Z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0x010100446A6A6D6AF61041A8C3F5A155F29C32</vt:lpwstr>
  </property>
</Properties>
</file>