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0" r:id="rId6"/>
    <p:sldId id="264" r:id="rId7"/>
    <p:sldId id="261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1FE10-F31A-4AF3-AE06-A17115A9022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BA8F5-252C-497F-AF5E-B6AAC0237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3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BA8F5-252C-497F-AF5E-B6AAC02375E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67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280DD-526C-F1C5-C2DA-B007841A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DDA8C-8307-48F4-2DF5-D534E209B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EB428-3765-6B0C-F44E-42505A94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99AF8-E710-802F-3D59-74E11D0D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9006E-7532-62E5-D551-6A7C75D3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F903-C309-1DF3-2386-DCA886EF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205A29-B2F4-65EA-09C5-9EEDE2BE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286E7-0B90-8714-16DB-46E34BAF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11BF1C-091F-EC4F-81E3-BB6E2A2A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7E60A-7AF4-30E7-66A6-F5077067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9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0C498B-EF95-A4AA-ECA8-2953CD02D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1A7212-1A29-E4D2-E2E5-9DB2EC99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835C10-5F56-8A63-B298-172690AB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8B296-3598-B7ED-2225-7C33E4E1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E052F-5E32-622F-12C1-5080C015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8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0039-DC92-BD21-A2F8-8B045575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211BB-013A-93ED-27A7-38DE57D3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53D92-4B74-3EEB-43AE-8E57A21E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E5072F-5013-23E5-BF9A-F05FDDD0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339CA-802D-3095-3CFB-B4AB2D2F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E694D-6C86-3A06-4812-53EB1FB7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B4672-933B-0B5E-47CC-8B0DFEAE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8F665-9A16-3D9E-6968-B642E6C7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4441B4-861B-39DD-00C8-87EA0B5B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CC01F1-D336-2063-CBFC-4E53EDE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2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93E0-D3A3-CC04-240E-A1A984BA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0AD12-2F5E-DF04-7DA6-4163B0C90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1320C1-6044-D1DE-D89A-766EC0EC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340A7-3AD6-6D5C-6BA8-C87423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32BC2-BD0A-C9E3-CDF1-9FCBAA64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DB4055-F4F9-331D-5CCD-9D4AFA10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D0F6E-1D67-9B26-6191-3C43CD6F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9816F1-E46A-083F-9E41-7968D77E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315E5D-19C6-99F8-1B17-FA12E6B0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06666D-BB11-8429-C20A-67D9FB5A5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91C704-E352-AE39-C063-D328861B8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29AA6F-355C-D3C9-4FA8-EF60A952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7EEAC6-3C68-41BA-1665-5EDE5700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3B0CF3-42C7-AF4D-FA2C-03DEBFA7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70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B42BC-950A-9C65-C3DF-753C75B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90632B-AD63-0068-5466-74B17230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E293AD-2BF1-5575-6572-784E1E16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DFC2C8-11E8-9DB4-74DA-6D1FCF6E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5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D88D1E-2451-6F70-FC4E-BDD7F14C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8257F9-2EA7-FAA1-D780-5C64FC6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40F58E-E14D-B4A3-3EFA-51BD9D6C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E77B-962D-DFC3-82A8-C70E9BC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7CAF4-5DA0-3B31-B884-42874A5D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2B4468-C347-5E76-5230-E00269706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E27F3D-B2C5-0DAB-DC66-79763EAC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C60F9-BEE0-2BC2-BB40-97F1080A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82A1EE-B144-7CDF-95A2-5B82F476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2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2B8CF-3B90-CE5B-46D6-039A4B47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6855BD-C394-94B3-17D4-2F1759C6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91F23C-2AF8-E408-D964-94CF0F2B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2D1E89-CC63-1EF7-A6B1-DF49B4E4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6A3B34-CE16-EF41-BA32-44CD94C6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0FA71F-21B0-7D3A-9FF2-AE40ACD8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2A3B90-BD0D-132D-0954-91C385D1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820B9-4699-AD26-8C51-F7CEF02A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E403D-0F4F-05C2-0EC8-940CE9E89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D4F13-4B57-8004-FE78-72C039810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FC7E40-2CCA-F921-2690-DD9ED650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4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C0190-7DCA-5D4A-5EF9-7BE06B7D4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Fundamentos do </a:t>
            </a:r>
            <a:r>
              <a:rPr lang="pt-BR" dirty="0" err="1"/>
              <a:t>React</a:t>
            </a:r>
            <a:r>
              <a:rPr lang="pt-BR" dirty="0"/>
              <a:t> com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05022-8DFE-D3C0-7726-F8FEE4431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37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A23B-89C5-E539-FC78-FBE298B8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C3E79-A0A5-3E39-4E5B-BBB467C9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C791C1-3CAB-928F-45A0-18F6BC72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41612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5AA7C0-F564-E2B0-5D1B-5D969B838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33" y="1027906"/>
            <a:ext cx="657316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26EDD-F9F8-6F98-921F-521467DC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TSX: Sintaxe e Uso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A8B126-0CEC-E8F0-891A-F801ECFBD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574" y="1825483"/>
            <a:ext cx="101251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é TSX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TSX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JSX) é uma extensão da sintaxe JSX, mas com suporte a tipos.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definir tipos para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estado e retornos de funções.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Sintaxe básica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Parecido com JSX, mas com anotações de tipo.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 possível declarar tipos explícitos para variáveis e parâmetros.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Expressions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TSX permite a inclusão de expressões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dentro de 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{}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verifica o tipo das expressões embutidas.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3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3E926-C91B-B065-795C-84DD0732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</a:t>
            </a:r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5F08FC-1970-B20A-03F8-026771378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6"/>
            <a:ext cx="920521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são Componentes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 são funções ou classes que retornam elementos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podemos definir tipos para as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o retorno.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 de Componentes: Funcionais e de Classe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Funcionais: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Simples, sem estado; utilizam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React.FC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tipagem.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Classe: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Mais complexos, com estado; utilizam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React.Component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(Propriedades)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 definir interfaces para as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verifica a conformidade das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passadas ao componente.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5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1CD82-4312-363D-DDB2-9A58AFC1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2FDBE-E5F0-D60F-A23C-2330304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BB5366-132A-6122-F0D0-4C398397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3" y="-625152"/>
            <a:ext cx="8386916" cy="92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1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D83FF-769B-153C-48D6-9EE2545D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Renderização Condicional e Listas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01F550-0086-09F8-93A3-25B8CB233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9"/>
            <a:ext cx="1020984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Renderização Condicional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Renderize diferentes componentes ou elementos com base em condições.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operadores ternários ou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statements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Listas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Renderize listas de elementos </a:t>
            </a:r>
            <a:r>
              <a:rPr lang="pt-BR" altLang="pt-BR" sz="1600" dirty="0">
                <a:latin typeface="Arial" panose="020B0604020202020204" pitchFamily="34" charset="0"/>
              </a:rPr>
              <a:t>com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 definir o tipo dos elementos da 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Importância das Chaves (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item de uma lista deve ter uma chave única para ajudar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identificar quais itens mudaram.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9C631-59B7-3FB9-41DF-42E114A2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F60E0-1C8C-45D1-7B6E-515D05D8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580D4E-6197-E9E5-6F5B-0C063157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62"/>
            <a:ext cx="6411220" cy="46012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348992-C86C-BF86-A2D4-12EE875A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691" y="75253"/>
            <a:ext cx="6582694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9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87A40-9A48-679A-2E63-46263708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Eventos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FC386A-FD09-6C9F-1E37-10B9332AE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8"/>
            <a:ext cx="1088791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Adicionando Eventos em TSX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 são adicionados da mesma forma que em JSX, mas com tipos para os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handlers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 comuns: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React.MouseEvent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React.ChangeEvent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 Comuns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onClick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onChange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onSubmit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 a definição de tipos para eventos e parâmetros.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Passando Parâmetros em Eventos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Pode-se passar parâmetros adicionais para os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handlers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eventos.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5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BB01B-DC9A-EEBF-B9CA-AFE5A9FE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E9F30-C5CA-32AD-C483-ACD247D2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E3A278-61FB-C81F-0717-A2C7AFAF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310" y="-139489"/>
            <a:ext cx="6820852" cy="43249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06CE9E-F17C-635C-50D9-02CF4392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69" y="1597902"/>
            <a:ext cx="6373114" cy="52299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81CA81-5381-E94F-D143-016B3241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34" y="4438312"/>
            <a:ext cx="344853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3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8A616-D098-2E2D-2E47-17E0F62A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(</a:t>
            </a:r>
            <a:r>
              <a:rPr lang="pt-BR" dirty="0" err="1"/>
              <a:t>state</a:t>
            </a:r>
            <a:r>
              <a:rPr lang="pt-BR" dirty="0"/>
              <a:t>) e Ciclo de Vida dos Componentes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FE4D71-D3A7-EFA8-A870-120AC7508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4473"/>
            <a:ext cx="106779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Introdução ao Estado (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 é uma propriedade interna dos componentes de classe e funcionais com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hooks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você define tipos para o estado.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Inicialização do Estado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Defina o tipo do estado na classe ou use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useState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 componentes funcionais.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Atualização do Estado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estado é atualizado com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this.setState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 componentes de classe ou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setState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 funcionais.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Ciclo de Vida dos Componentes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como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componentDidMount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componentDidUpdate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componentWillUnmount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componentes funcionais, use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useEffect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80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410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Tema do Office</vt:lpstr>
      <vt:lpstr>Fundamentos do React com TypeScript</vt:lpstr>
      <vt:lpstr>TSX: Sintaxe e Uso</vt:lpstr>
      <vt:lpstr>Componentes e Props</vt:lpstr>
      <vt:lpstr>Apresentação do PowerPoint</vt:lpstr>
      <vt:lpstr>Renderização Condicional e Listas</vt:lpstr>
      <vt:lpstr>Apresentação do PowerPoint</vt:lpstr>
      <vt:lpstr>Manipulação de Eventos</vt:lpstr>
      <vt:lpstr>Apresentação do PowerPoint</vt:lpstr>
      <vt:lpstr>Estado (state) e Ciclo de Vida dos Componentes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6</cp:revision>
  <dcterms:created xsi:type="dcterms:W3CDTF">2024-08-12T19:03:39Z</dcterms:created>
  <dcterms:modified xsi:type="dcterms:W3CDTF">2024-08-12T23:39:28Z</dcterms:modified>
</cp:coreProperties>
</file>