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CC442-02EF-385D-76D1-9E5639BD8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2E0975-F2C5-AFC8-ABB4-9F4199A2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9A730-AD9E-B379-3143-0EE76474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50C9-5A7C-4775-A7D1-E4F356021C98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E3624C-7D66-2846-8585-0D3E6AD3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A0467F-8A81-9313-24A1-00AAD86E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805D-600E-49F8-AB19-CCCD14D1A9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45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B498B-C290-6CC7-6624-E847ED0C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11CF5B-D453-19C5-139B-27FCA61D7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CA0C1A-11B2-C547-F5CB-881C47CC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50C9-5A7C-4775-A7D1-E4F356021C98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53F4DA-2B56-385A-B9F2-B323AA9F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C333C5-B973-751A-76B1-D463A7B8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805D-600E-49F8-AB19-CCCD14D1A9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9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E80F8C-A5F4-50E5-2352-44C6132E6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E0ADD6-777D-7BA5-FB62-579D95637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2D035-849A-8EA5-719F-B305014E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50C9-5A7C-4775-A7D1-E4F356021C98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36CD11-3F8C-B0E5-5ABD-CFA5A7DB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5F0B9-BE5A-D7E3-A4AB-85CB2FFE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805D-600E-49F8-AB19-CCCD14D1A9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84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69331-EE1E-4F0C-E02B-7BEF37E0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A1DAD-B9E4-B171-1854-693B613D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BB46D-61BF-5D5D-B0EF-F8B2819D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50C9-5A7C-4775-A7D1-E4F356021C98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39A954-6982-803D-A661-074D0688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44E62-407B-EDCF-0FEA-B49E731B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805D-600E-49F8-AB19-CCCD14D1A9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9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AC436-2F54-A6D7-7F5F-F6C6CF36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CAC2B1-2948-4F8B-44DD-F4B2EDC7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EBD4B5-BF76-EC87-DA28-7F9D50F2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50C9-5A7C-4775-A7D1-E4F356021C98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DEE2DB-2547-E752-34DF-2B16F45F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AFEF47-13F0-9B57-E014-EB370D71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805D-600E-49F8-AB19-CCCD14D1A9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9A6FB-5DB7-1123-7F41-33E3FA3B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3E928-ECF1-E102-15B7-5FFE0526C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30924C-DFB5-57B2-B223-91EBB79F2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5FA335-D618-C748-B63B-0CBE6158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50C9-5A7C-4775-A7D1-E4F356021C98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345171-0165-4C74-A641-24C9D6CC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E269CA-BEE6-CB3D-7E06-251FA2C8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805D-600E-49F8-AB19-CCCD14D1A9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92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00253-D1A9-1E26-0C55-D09DB026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A4954A-5302-6C12-EA49-DEDB1974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7BEDFB-1F23-565B-8718-A52794B5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B157E9-FA6B-E305-B75E-8E588F886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CDAEB0-8468-700A-3075-489145116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81AA86-D8A9-9522-8F6D-FB212A5A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50C9-5A7C-4775-A7D1-E4F356021C98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094E64-BE3A-8473-6FAC-6C7065B0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3557F4-0F4B-6931-F3C9-3632C17B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805D-600E-49F8-AB19-CCCD14D1A9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65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F4E0A-BEBA-65B1-3CF5-4F23130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88B35C-A1EC-33C7-4419-73F360DA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50C9-5A7C-4775-A7D1-E4F356021C98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01CDB5-064E-20B8-D8A8-4A9543D0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6E4B82-E179-AB86-ABC2-85C32895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805D-600E-49F8-AB19-CCCD14D1A9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77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954E18-9BAA-E49E-8C76-E94A371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50C9-5A7C-4775-A7D1-E4F356021C98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47FC82-E6B2-A639-BA20-274B3484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340889-EE22-03D6-93FC-1AAE9BFE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805D-600E-49F8-AB19-CCCD14D1A9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21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ECF91-B393-41E4-0A35-5CD5D474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EEC7F-014F-C979-7FA0-0BF32AEE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7843A1-4CEE-6C79-6339-836C6D7D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0DFCF7-6013-38BF-E293-A73FC281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50C9-5A7C-4775-A7D1-E4F356021C98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CEB684-F3CA-9649-BEFD-C3606314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7429A7-6E2C-42E4-F7F4-1BEB730A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805D-600E-49F8-AB19-CCCD14D1A9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71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CE71B-3F24-FF6F-5933-91380CBE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EA88CF-E144-4710-6FE8-EA6699921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D1F286-0296-1446-4492-C749B300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6A0446-9004-3711-1CDD-77D23ECA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50C9-5A7C-4775-A7D1-E4F356021C98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DAB6A-EBFA-AACB-56F4-FA934245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AC8F02-2E13-82B2-1AE9-2297514F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805D-600E-49F8-AB19-CCCD14D1A9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50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9AC2FF-53CE-9F9D-E9D5-9E526054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9391DB-7C46-6664-5DBA-5A3DFD97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FDD71D-0799-37F1-24B0-3D7021A80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450C9-5A7C-4775-A7D1-E4F356021C98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AE6DDC-37D8-8BAD-E42E-C470FEDEF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FC9464-DB24-BC95-10CC-FA9988960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2805D-600E-49F8-AB19-CCCD14D1A9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9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3BF2F-BF7C-FE05-5AF1-8B0F001AB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useEffect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F8EA8A-9906-1C3E-B2F5-23507F519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01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F5E9A-57AE-4F9B-3C94-B1C96ACC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466336-39A2-8580-8A09-2101DAA1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useEffect</a:t>
            </a:r>
            <a:r>
              <a:rPr lang="pt-BR" dirty="0"/>
              <a:t> é um </a:t>
            </a:r>
            <a:r>
              <a:rPr lang="pt-BR" dirty="0" err="1"/>
              <a:t>hook</a:t>
            </a:r>
            <a:r>
              <a:rPr lang="pt-BR" dirty="0"/>
              <a:t> fundamental no </a:t>
            </a:r>
            <a:r>
              <a:rPr lang="pt-BR" dirty="0" err="1"/>
              <a:t>React</a:t>
            </a:r>
            <a:r>
              <a:rPr lang="pt-BR" dirty="0"/>
              <a:t> que permite realizar efeitos colaterais em componentes funcionais. </a:t>
            </a:r>
          </a:p>
          <a:p>
            <a:endParaRPr lang="pt-BR" dirty="0"/>
          </a:p>
          <a:p>
            <a:r>
              <a:rPr lang="pt-BR" dirty="0"/>
              <a:t>Em outras palavras, ele permite que você execute código adicional (como interações com APIs, manipulação direta do DOM, configurações de temporizadores, assinaturas de eventos, etc.) depois que o componente for renderizado ou quando certos valores de estado ou </a:t>
            </a:r>
            <a:r>
              <a:rPr lang="pt-BR" dirty="0" err="1"/>
              <a:t>props</a:t>
            </a:r>
            <a:r>
              <a:rPr lang="pt-BR" dirty="0"/>
              <a:t> forem alterados.</a:t>
            </a:r>
          </a:p>
        </p:txBody>
      </p:sp>
    </p:spTree>
    <p:extLst>
      <p:ext uri="{BB962C8B-B14F-4D97-AF65-F5344CB8AC3E}">
        <p14:creationId xmlns:p14="http://schemas.microsoft.com/office/powerpoint/2010/main" val="171522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28839-C07A-13BA-E723-A94824FD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Propósitos do </a:t>
            </a:r>
            <a:r>
              <a:rPr lang="pt-BR" dirty="0" err="1"/>
              <a:t>useEffect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F404D-EC12-6476-2CBA-23CEAA9F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Substituir Métodos de Ciclo de Vida em Componentes de Classe: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useEffect</a:t>
            </a:r>
            <a:r>
              <a:rPr lang="pt-BR" dirty="0"/>
              <a:t> é uma alternativa aos métodos de ciclo de vida tradicionais dos componentes de classe, como </a:t>
            </a:r>
            <a:r>
              <a:rPr lang="pt-BR" dirty="0" err="1"/>
              <a:t>componentDidMount</a:t>
            </a:r>
            <a:r>
              <a:rPr lang="pt-BR" dirty="0"/>
              <a:t>, </a:t>
            </a:r>
            <a:r>
              <a:rPr lang="pt-BR" dirty="0" err="1"/>
              <a:t>componentDidUpdate</a:t>
            </a:r>
            <a:r>
              <a:rPr lang="pt-BR" dirty="0"/>
              <a:t> e </a:t>
            </a:r>
            <a:r>
              <a:rPr lang="pt-BR" dirty="0" err="1"/>
              <a:t>componentWillUnmount</a:t>
            </a:r>
            <a:r>
              <a:rPr lang="pt-BR" dirty="0"/>
              <a:t>. Com ele, é possível executar código após a montagem do componente, após atualizações ou antes da desmontagem.</a:t>
            </a:r>
          </a:p>
        </p:txBody>
      </p:sp>
    </p:spTree>
    <p:extLst>
      <p:ext uri="{BB962C8B-B14F-4D97-AF65-F5344CB8AC3E}">
        <p14:creationId xmlns:p14="http://schemas.microsoft.com/office/powerpoint/2010/main" val="97726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AD54F-39A8-E8FA-E422-51A13BEE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Propósitos do </a:t>
            </a:r>
            <a:r>
              <a:rPr lang="pt-BR" dirty="0" err="1"/>
              <a:t>useEffect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2C1E88-DF78-B62D-49AD-0B60DF9E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Efeitos Colaterais:</a:t>
            </a:r>
          </a:p>
          <a:p>
            <a:pPr lvl="1"/>
            <a:r>
              <a:rPr lang="pt-BR" dirty="0" err="1"/>
              <a:t>useEffect</a:t>
            </a:r>
            <a:r>
              <a:rPr lang="pt-BR" dirty="0"/>
              <a:t> é ideal para executar efeitos colaterais, que são operações que não estão diretamente ligadas ao processo de renderização. Exemplos incluem:</a:t>
            </a:r>
          </a:p>
          <a:p>
            <a:pPr lvl="2"/>
            <a:r>
              <a:rPr lang="pt-BR" dirty="0"/>
              <a:t>Buscar dados de uma API: Executar uma chamada de API para buscar dados quando o componente for montado.</a:t>
            </a:r>
          </a:p>
          <a:p>
            <a:pPr lvl="2"/>
            <a:r>
              <a:rPr lang="pt-BR" dirty="0"/>
              <a:t>Subscrição a </a:t>
            </a:r>
            <a:r>
              <a:rPr lang="pt-BR" dirty="0" err="1"/>
              <a:t>WebSockets</a:t>
            </a:r>
            <a:r>
              <a:rPr lang="pt-BR" dirty="0"/>
              <a:t> ou APIs de tempo real: Estabelecer uma conexão quando o componente for montado e fechar a conexão quando ele for desmontado.</a:t>
            </a:r>
          </a:p>
          <a:p>
            <a:pPr lvl="2"/>
            <a:r>
              <a:rPr lang="pt-BR" dirty="0"/>
              <a:t>Manipulação do DOM: Interagir diretamente com elementos do DOM após a renderização.</a:t>
            </a:r>
          </a:p>
        </p:txBody>
      </p:sp>
    </p:spTree>
    <p:extLst>
      <p:ext uri="{BB962C8B-B14F-4D97-AF65-F5344CB8AC3E}">
        <p14:creationId xmlns:p14="http://schemas.microsoft.com/office/powerpoint/2010/main" val="1213372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217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useEffect</vt:lpstr>
      <vt:lpstr>Apresentação do PowerPoint</vt:lpstr>
      <vt:lpstr>Propósitos do useEffect:</vt:lpstr>
      <vt:lpstr>Propósitos do useEffect: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Facciolo Pires</dc:creator>
  <cp:lastModifiedBy>Daniel Facciolo Pires</cp:lastModifiedBy>
  <cp:revision>1</cp:revision>
  <dcterms:created xsi:type="dcterms:W3CDTF">2024-08-19T19:06:43Z</dcterms:created>
  <dcterms:modified xsi:type="dcterms:W3CDTF">2024-08-19T22:26:53Z</dcterms:modified>
</cp:coreProperties>
</file>