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4C367-24F7-914A-4740-2BC8C577D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2B28F4-8891-49EC-A851-470BCC4EC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F6AECF-F6DF-E253-B877-D7EE75FF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A2D8-C11F-418F-8B8E-A7C058921F89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06AE9-AEAC-34F7-31F7-0ABF11CC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2DDD21-54AD-8874-5278-69478DA2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A3B8-F70A-4A9B-9808-1E50AD1E2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73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D97BB-4608-7DA4-6FF6-F99F3CB1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33EFC2-7715-2568-5F33-34E93B1E9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64AC92-2182-7E58-8028-AABC8D6F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A2D8-C11F-418F-8B8E-A7C058921F89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D76FD9-AD3C-63B7-E6CB-CB21F96E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FC6C9C-DA01-1A2E-44C4-DF3B5EE6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A3B8-F70A-4A9B-9808-1E50AD1E2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74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5B82B8-70DA-C795-E180-4D9872842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D21305-A559-F2E6-9B62-6F6206B99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C8CD00-D509-F7C5-D711-352BCC14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A2D8-C11F-418F-8B8E-A7C058921F89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03778-17F0-4F73-7DB7-F48CE97B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8B6A3-4931-48FA-E4D6-7A86EC26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A3B8-F70A-4A9B-9808-1E50AD1E2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80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D3186-6EE5-33AB-EE40-72AA6622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97041-72B1-D095-6CF3-EE9CADF30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1FA978-7F1A-FA70-EF03-7D080A6A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A2D8-C11F-418F-8B8E-A7C058921F89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F1EC25-2346-08BB-CC46-D09FBFD1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E76B44-1E9E-5253-CD66-2F48ADBA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A3B8-F70A-4A9B-9808-1E50AD1E2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69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C752C-C860-C6B8-82A6-5D4A2619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FE8C24-311F-D3E1-E350-963A82F36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3C3ACE-3417-318A-E1EB-2F6A5592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A2D8-C11F-418F-8B8E-A7C058921F89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2FA20A-B1B9-84A6-9811-1123F412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312B42-B588-D2C4-E12A-57D57336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A3B8-F70A-4A9B-9808-1E50AD1E2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69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8B6AB-7531-BC54-D426-0E492432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E58232-1182-3159-320C-BC1C3EBB9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F0B05F-480C-37A9-50CD-EC59F154A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FEC0E1-C9A2-B44A-D1F0-0C677010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A2D8-C11F-418F-8B8E-A7C058921F89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B40C0A-0449-CE4D-AF67-F248D32A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02C10B-5E89-3B64-D972-C87AB23A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A3B8-F70A-4A9B-9808-1E50AD1E2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7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96FEB-5DBD-6B1F-7DB8-1330B584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7F953B-591C-B31C-3A5B-3B80C175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3A17EF-1DC2-7CF4-1EF3-1E0F4E1AF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9A92E4-92E8-870B-269B-62D2E7505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14DE76-AF61-A81A-9854-885B480DE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E8CFFE-6D70-DF25-A3AA-429D9E4B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A2D8-C11F-418F-8B8E-A7C058921F89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4A8C04-F6B7-F35E-858F-B9C1D5A8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8CE58A-E4B3-389B-23B3-EC592796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A3B8-F70A-4A9B-9808-1E50AD1E2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19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A4E11-760E-0F5D-5729-75BD5834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FDB455-A8AC-05DD-6505-53DF6488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A2D8-C11F-418F-8B8E-A7C058921F89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54C0F7-8CC5-AAA8-2298-F349CB81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C33C52-C74E-1EFF-357C-4B72B7F4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A3B8-F70A-4A9B-9808-1E50AD1E2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6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2C7012-6EC3-3095-F992-8D1D4810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A2D8-C11F-418F-8B8E-A7C058921F89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6DDB0E-522A-DBA6-E482-8032A67C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D5E51F-5404-82FE-CA44-C76DB552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A3B8-F70A-4A9B-9808-1E50AD1E2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58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BF021-10E3-BD73-E59E-89F94D23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B74A1A-E755-C90A-430C-0C1D6D4EB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C3F571-D657-7672-83A6-4F1C21EA1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9BAB6D-9227-86A6-1A3F-26EC251D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A2D8-C11F-418F-8B8E-A7C058921F89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2828CD-79BC-253E-3B53-7DBC95BE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3E6181-FEC0-A9DC-E3C5-C7212F6F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A3B8-F70A-4A9B-9808-1E50AD1E2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38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28FC1-A106-B74A-4736-6E806BDB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AE1C8E-A3BE-8F82-F442-BAA0A88FC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657C0C-70EC-D0DC-5E34-1681F1F2A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F921D7-9E4D-04B9-99D7-F214BB9D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A2D8-C11F-418F-8B8E-A7C058921F89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F7366F-1D9A-8070-6369-D7B6531B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DE407D-C75E-0182-5297-5867845A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A3B8-F70A-4A9B-9808-1E50AD1E2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82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E4C93D-33BE-1E59-A534-8AE17A6F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F1FCF-78F8-F87D-36E3-404121F2E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15EE36-F030-8217-2142-9CF472970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EA2D8-C11F-418F-8B8E-A7C058921F89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2FBA5F-6E76-F260-26E4-044074C30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120C6F-3717-A6FF-B641-A68573B38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3A3B8-F70A-4A9B-9808-1E50AD1E2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99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EE80C-4D0E-66C3-27DB-B912E5098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Estilos em </a:t>
            </a:r>
            <a:r>
              <a:rPr lang="pt-BR" dirty="0" err="1"/>
              <a:t>ReactJS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89BA6E-EBED-CCE4-69EB-327F5F0AE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11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DF4A1-3BD0-054A-D771-C6B36381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D6338-31DA-3F41-4E4B-63D898B8A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Fundamento: Baseado no Material Design do Google.</a:t>
            </a:r>
          </a:p>
          <a:p>
            <a:r>
              <a:rPr lang="pt-BR" dirty="0"/>
              <a:t>Estilização: Utiliza um sistema de estilos próprio que pode ser manipulado usando </a:t>
            </a:r>
            <a:r>
              <a:rPr lang="pt-BR" dirty="0" err="1"/>
              <a:t>JavaScript</a:t>
            </a:r>
            <a:r>
              <a:rPr lang="pt-BR" dirty="0"/>
              <a:t>, permitindo a criação de temas personalizados e a aplicação de estilos diretamente dentro dos componentes </a:t>
            </a:r>
            <a:r>
              <a:rPr lang="pt-BR" dirty="0" err="1"/>
              <a:t>React</a:t>
            </a:r>
            <a:r>
              <a:rPr lang="pt-BR" dirty="0"/>
              <a:t>.</a:t>
            </a:r>
          </a:p>
          <a:p>
            <a:r>
              <a:rPr lang="pt-BR" dirty="0"/>
              <a:t>Componentes: Oferece uma vasta gama de componentes prontos, como botões, modais, tabelas, e muitos outros, todos seguindo os padrões do Material Design.</a:t>
            </a:r>
          </a:p>
        </p:txBody>
      </p:sp>
    </p:spTree>
    <p:extLst>
      <p:ext uri="{BB962C8B-B14F-4D97-AF65-F5344CB8AC3E}">
        <p14:creationId xmlns:p14="http://schemas.microsoft.com/office/powerpoint/2010/main" val="214649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2738B-9C66-C0DE-1F33-B7DAEB73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70EE56-FE27-248C-0515-21EC0CC3E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MUI: Focado em fornecer uma implementação completa e pronta do Material Design, com componentes e temas que podem ser facilmente integrados em qualquer aplicação </a:t>
            </a:r>
            <a:r>
              <a:rPr lang="pt-BR" dirty="0" err="1"/>
              <a:t>React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825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E4B27-1C56-9265-955B-51E1FDDE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60F83F-846B-808A-3FD0-5DBBEAB8E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Vantagens:</a:t>
            </a:r>
          </a:p>
          <a:p>
            <a:pPr lvl="1"/>
            <a:r>
              <a:rPr lang="pt-BR" dirty="0"/>
              <a:t>Componentes Prontos: MUI oferece uma vasta gama de componentes de interface de usuário prontos para uso, como botões, tabelas, formulários, etc. Isso torna a criação de interfaces mais rápida e padronizada.</a:t>
            </a:r>
          </a:p>
          <a:p>
            <a:pPr lvl="1"/>
            <a:r>
              <a:rPr lang="pt-BR" dirty="0"/>
              <a:t>Temas e Customização: Você pode aplicar um tema global que afeta toda a aplicação e, ao mesmo tempo, customizar componentes individualmente.</a:t>
            </a:r>
          </a:p>
          <a:p>
            <a:pPr lvl="1"/>
            <a:r>
              <a:rPr lang="pt-BR" dirty="0"/>
              <a:t>Design Consistente: Como segue o Material Design, MUI garante uma aparência consistente e familiar que muitos usuários já reconhecem.</a:t>
            </a:r>
          </a:p>
        </p:txBody>
      </p:sp>
    </p:spTree>
    <p:extLst>
      <p:ext uri="{BB962C8B-B14F-4D97-AF65-F5344CB8AC3E}">
        <p14:creationId xmlns:p14="http://schemas.microsoft.com/office/powerpoint/2010/main" val="103340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FD5D8-BEEE-BE04-6B75-B0F32553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A9F95-CDE0-D91F-1247-90AB04D6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Desvantagens:</a:t>
            </a:r>
          </a:p>
          <a:p>
            <a:pPr lvl="1"/>
            <a:r>
              <a:rPr lang="pt-BR" dirty="0"/>
              <a:t>Curva de Aprendizado: Pode haver uma curva de aprendizado maior para entender todos os recursos e configurações de tema do MUI.</a:t>
            </a:r>
          </a:p>
          <a:p>
            <a:pPr lvl="1"/>
            <a:r>
              <a:rPr lang="pt-BR" dirty="0"/>
              <a:t>Customização: Embora seja customizável, personalizar profundamente os estilos pode ser mais complexo e exigir mais conhecimento de seu sistema de temas e estilos.</a:t>
            </a:r>
          </a:p>
        </p:txBody>
      </p:sp>
    </p:spTree>
    <p:extLst>
      <p:ext uri="{BB962C8B-B14F-4D97-AF65-F5344CB8AC3E}">
        <p14:creationId xmlns:p14="http://schemas.microsoft.com/office/powerpoint/2010/main" val="1236984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B9024-7CDA-F902-D15A-525CE482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MUI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DB8B4E-3213-6547-AA32-02AF3A268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05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86FEF-BFB1-A4BF-09BA-C9B0FF3D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ShadCN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D06E2E-CEF2-2B49-6A57-11CD13CC9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biblioteca de componentes de interface de usuário para </a:t>
            </a:r>
            <a:r>
              <a:rPr lang="pt-BR" dirty="0" err="1"/>
              <a:t>React</a:t>
            </a:r>
            <a:r>
              <a:rPr lang="pt-BR" dirty="0"/>
              <a:t> que é construída em cima do </a:t>
            </a:r>
            <a:r>
              <a:rPr lang="pt-BR" dirty="0" err="1"/>
              <a:t>Tailwind</a:t>
            </a:r>
            <a:r>
              <a:rPr lang="pt-BR" dirty="0"/>
              <a:t> CSS e do </a:t>
            </a:r>
            <a:r>
              <a:rPr lang="pt-BR" dirty="0" err="1"/>
              <a:t>Radix</a:t>
            </a:r>
            <a:r>
              <a:rPr lang="pt-BR" dirty="0"/>
              <a:t> UI.</a:t>
            </a:r>
          </a:p>
          <a:p>
            <a:r>
              <a:rPr lang="pt-BR" dirty="0"/>
              <a:t>Ela visa fornecer uma coleção de componentes acessíveis e altamente personalizáveis, utilizando a simplicidade e flexibilidade do </a:t>
            </a:r>
            <a:r>
              <a:rPr lang="pt-BR" dirty="0" err="1"/>
              <a:t>Tailwind</a:t>
            </a:r>
            <a:r>
              <a:rPr lang="pt-BR" dirty="0"/>
              <a:t> CSS junto com os fundamentos sólidos de acessibilidade do </a:t>
            </a:r>
            <a:r>
              <a:rPr lang="pt-BR" dirty="0" err="1"/>
              <a:t>Radix</a:t>
            </a:r>
            <a:r>
              <a:rPr lang="pt-BR" dirty="0"/>
              <a:t> UI.</a:t>
            </a:r>
          </a:p>
          <a:p>
            <a:endParaRPr lang="pt-BR" dirty="0"/>
          </a:p>
          <a:p>
            <a:r>
              <a:rPr lang="pt-BR" dirty="0"/>
              <a:t>https://ui.shadcn.com/</a:t>
            </a:r>
          </a:p>
        </p:txBody>
      </p:sp>
    </p:spTree>
    <p:extLst>
      <p:ext uri="{BB962C8B-B14F-4D97-AF65-F5344CB8AC3E}">
        <p14:creationId xmlns:p14="http://schemas.microsoft.com/office/powerpoint/2010/main" val="26584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6BCE7-6773-CA49-FB4B-6301589C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CHADCN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761596-E17E-0084-02A6-9C00E57F6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CA0795-1EC7-3C13-0DA1-7E3BFB2AD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59" y="162935"/>
            <a:ext cx="9395081" cy="669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8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713D5-4642-10A2-D324-3FA697B3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ChadCN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5588A-5AD0-D43C-727E-F93E70D0D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7705EC-C38B-B2B2-570C-C0B1DD1D9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9" y="132264"/>
            <a:ext cx="11441226" cy="66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2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B10E3-43AD-3AAA-C735-24F5BF12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ChadCN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499A13-C409-86CD-F4F7-85215934201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729172-8FA5-F27B-ABEA-EE15D96D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22" y="0"/>
            <a:ext cx="10515599" cy="70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7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7B72A-F42E-FA02-CF29-995BB53F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27E68-7558-A476-ABB2-20D29E67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08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6706D-84E0-D3B3-CB98-BEBDB796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CSS Modules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66A385-C6E2-6638-2698-603AA321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Permitem que você use classes CSS em componentes </a:t>
            </a:r>
            <a:r>
              <a:rPr lang="pt-BR" dirty="0" err="1"/>
              <a:t>React</a:t>
            </a:r>
            <a:r>
              <a:rPr lang="pt-BR" dirty="0"/>
              <a:t> sem se preocupar com conflitos de nomes, pois os nomes das classes são </a:t>
            </a:r>
            <a:r>
              <a:rPr lang="pt-BR" dirty="0" err="1"/>
              <a:t>escopados</a:t>
            </a:r>
            <a:r>
              <a:rPr lang="pt-BR" dirty="0"/>
              <a:t> localmente.</a:t>
            </a:r>
          </a:p>
        </p:txBody>
      </p:sp>
    </p:spTree>
    <p:extLst>
      <p:ext uri="{BB962C8B-B14F-4D97-AF65-F5344CB8AC3E}">
        <p14:creationId xmlns:p14="http://schemas.microsoft.com/office/powerpoint/2010/main" val="76887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98778-AB36-F312-8696-25F57FE5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Scoped</a:t>
            </a:r>
            <a:r>
              <a:rPr lang="pt-BR" b="1" dirty="0"/>
              <a:t> CSS com SCSS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F982A7-3B26-9FE8-72DD-B73D732DF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pode aplicar estilos específicos de maneira encapsulada, incluindo pseudoclasses como :</a:t>
            </a:r>
            <a:r>
              <a:rPr lang="pt-BR" dirty="0" err="1"/>
              <a:t>hover</a:t>
            </a:r>
            <a:r>
              <a:rPr lang="pt-BR" dirty="0"/>
              <a:t> dentro do escopo do componente.</a:t>
            </a:r>
          </a:p>
        </p:txBody>
      </p:sp>
    </p:spTree>
    <p:extLst>
      <p:ext uri="{BB962C8B-B14F-4D97-AF65-F5344CB8AC3E}">
        <p14:creationId xmlns:p14="http://schemas.microsoft.com/office/powerpoint/2010/main" val="11411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20A46-DC83-3F4D-2AC7-0DE74C77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</a:t>
            </a:r>
            <a:r>
              <a:rPr lang="pt-BR" dirty="0" err="1"/>
              <a:t>vs</a:t>
            </a:r>
            <a:r>
              <a:rPr lang="pt-BR" dirty="0"/>
              <a:t> SCSS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D3D4E1-AF87-329E-C280-6207F4C78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diferença entre CSS e SCSS (</a:t>
            </a:r>
            <a:r>
              <a:rPr lang="pt-BR" dirty="0" err="1"/>
              <a:t>Sassy</a:t>
            </a:r>
            <a:r>
              <a:rPr lang="pt-BR" dirty="0"/>
              <a:t> CSS) está principalmente na sintaxe e nas funcionalidades que o SCSS oferece em cima do CSS. Aqui estão os principais pontos de diferença:</a:t>
            </a:r>
          </a:p>
          <a:p>
            <a:pPr lvl="1"/>
            <a:r>
              <a:rPr lang="pt-BR" dirty="0"/>
              <a:t>Sintaxe</a:t>
            </a:r>
          </a:p>
          <a:p>
            <a:pPr lvl="1"/>
            <a:r>
              <a:rPr lang="pt-BR" dirty="0"/>
              <a:t>Variáveis</a:t>
            </a:r>
          </a:p>
          <a:p>
            <a:pPr lvl="1"/>
            <a:r>
              <a:rPr lang="pt-BR" dirty="0"/>
              <a:t>Aninhamento (</a:t>
            </a:r>
            <a:r>
              <a:rPr lang="pt-BR" dirty="0" err="1"/>
              <a:t>Nesting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Funções</a:t>
            </a:r>
          </a:p>
          <a:p>
            <a:pPr lvl="1"/>
            <a:r>
              <a:rPr lang="pt-BR" dirty="0"/>
              <a:t>Importação de arquivos</a:t>
            </a:r>
          </a:p>
          <a:p>
            <a:pPr lvl="1"/>
            <a:r>
              <a:rPr lang="pt-BR" dirty="0"/>
              <a:t>Operadores e Condicionais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DFC13B-19A2-62DD-E225-8C6D0D43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47" y="712993"/>
            <a:ext cx="6039639" cy="55989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A4226A7-41EF-861B-6574-D1B8E736F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10" y="485525"/>
            <a:ext cx="5581570" cy="582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4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96CCA-F623-259B-5446-8C00539B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B9F975-9978-3C7F-01CD-CCDAB060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49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E3132-103E-5973-0097-9005BC9B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Styled-components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CFEEEF-01F1-A2F7-C4F1-ABB3862D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biblioteca que permite escrever estilos CSS em arquivos </a:t>
            </a:r>
            <a:r>
              <a:rPr lang="pt-BR" dirty="0" err="1"/>
              <a:t>JavaScript</a:t>
            </a:r>
            <a:r>
              <a:rPr lang="pt-BR" dirty="0"/>
              <a:t>/</a:t>
            </a:r>
            <a:r>
              <a:rPr lang="pt-BR" dirty="0" err="1"/>
              <a:t>TypeScript</a:t>
            </a:r>
            <a:r>
              <a:rPr lang="pt-BR" dirty="0"/>
              <a:t>. </a:t>
            </a:r>
          </a:p>
          <a:p>
            <a:r>
              <a:rPr lang="pt-BR" dirty="0"/>
              <a:t>Ela utiliza </a:t>
            </a:r>
            <a:r>
              <a:rPr lang="pt-BR" dirty="0" err="1"/>
              <a:t>tagged</a:t>
            </a:r>
            <a:r>
              <a:rPr lang="pt-BR" dirty="0"/>
              <a:t>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literals</a:t>
            </a:r>
            <a:r>
              <a:rPr lang="pt-BR" dirty="0"/>
              <a:t> para aplicar estilos aos componentes.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B99B66-4B7E-4A44-976E-61159E3B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9" y="1209367"/>
            <a:ext cx="11924921" cy="54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26689-A024-4EE8-9406-1321E7E6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Emotion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85BFB4-175F-08B4-FAC0-B7030F054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outra biblioteca de estilização que permite aplicar estilos CSS diretamente nos componentes </a:t>
            </a:r>
            <a:r>
              <a:rPr lang="pt-BR" dirty="0" err="1"/>
              <a:t>React</a:t>
            </a:r>
            <a:r>
              <a:rPr lang="pt-BR" dirty="0"/>
              <a:t>. </a:t>
            </a:r>
          </a:p>
          <a:p>
            <a:r>
              <a:rPr lang="pt-BR" dirty="0"/>
              <a:t>O </a:t>
            </a:r>
            <a:r>
              <a:rPr lang="pt-BR" dirty="0" err="1"/>
              <a:t>Emotion</a:t>
            </a:r>
            <a:r>
              <a:rPr lang="pt-BR" dirty="0"/>
              <a:t> também permite o uso de </a:t>
            </a:r>
            <a:r>
              <a:rPr lang="pt-BR" dirty="0" err="1"/>
              <a:t>css</a:t>
            </a:r>
            <a:r>
              <a:rPr lang="pt-BR" dirty="0"/>
              <a:t> para definir estilos com poderosas funcionalidades, como composição e interpolação.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984C6A-9A90-49F1-D50B-091D7B852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0" y="1140542"/>
            <a:ext cx="11632705" cy="55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1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0604B-02ED-BEF7-46EC-87C453A6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7803DD-4BF7-35B2-11F2-7B7D77E2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A206FD-9F99-4363-13D4-1972561D9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3" y="-590306"/>
            <a:ext cx="8228100" cy="77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2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92578-E291-A9B6-FCD2-107EE359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Material-UI (MUI)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C92B74-47B5-FDFA-6422-DD675929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Material-UI é um dos frameworks CSS mais populares para </a:t>
            </a:r>
            <a:r>
              <a:rPr lang="pt-BR" dirty="0" err="1"/>
              <a:t>React</a:t>
            </a:r>
            <a:r>
              <a:rPr lang="pt-BR" dirty="0"/>
              <a:t>. Ele implementa as diretrizes do Material Design do Google e oferece uma vasta gama de componentes </a:t>
            </a:r>
            <a:r>
              <a:rPr lang="pt-BR" dirty="0" err="1"/>
              <a:t>pré</a:t>
            </a:r>
            <a:r>
              <a:rPr lang="pt-BR" dirty="0"/>
              <a:t>-estilizados, como botões, cards, modais, tabelas, entre outros.</a:t>
            </a:r>
          </a:p>
          <a:p>
            <a:r>
              <a:rPr lang="pt-BR" dirty="0"/>
              <a:t>Amplamente utilizado em aplicações que seguem o Material Design, especialmente em projetos corporativos e aplicativos web.</a:t>
            </a:r>
          </a:p>
          <a:p>
            <a:r>
              <a:rPr lang="pt-BR" dirty="0"/>
              <a:t>https://mui.com/</a:t>
            </a:r>
          </a:p>
        </p:txBody>
      </p:sp>
    </p:spTree>
    <p:extLst>
      <p:ext uri="{BB962C8B-B14F-4D97-AF65-F5344CB8AC3E}">
        <p14:creationId xmlns:p14="http://schemas.microsoft.com/office/powerpoint/2010/main" val="3245840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549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Tema do Office</vt:lpstr>
      <vt:lpstr>Estilos em ReactJS</vt:lpstr>
      <vt:lpstr>CSS Modules</vt:lpstr>
      <vt:lpstr>Scoped CSS com SCSS</vt:lpstr>
      <vt:lpstr>CSS vs SCSS</vt:lpstr>
      <vt:lpstr>Exemplo</vt:lpstr>
      <vt:lpstr>Styled-components</vt:lpstr>
      <vt:lpstr>Emotion</vt:lpstr>
      <vt:lpstr>Apresentação do PowerPoint</vt:lpstr>
      <vt:lpstr>Material-UI (MUI)</vt:lpstr>
      <vt:lpstr>MUI</vt:lpstr>
      <vt:lpstr>MUI</vt:lpstr>
      <vt:lpstr>MUI</vt:lpstr>
      <vt:lpstr>MUI</vt:lpstr>
      <vt:lpstr>Exemplo MUI</vt:lpstr>
      <vt:lpstr>ShadCN</vt:lpstr>
      <vt:lpstr>CHADCN</vt:lpstr>
      <vt:lpstr>ChadCN</vt:lpstr>
      <vt:lpstr>MUI Vs ChadCN</vt:lpstr>
      <vt:lpstr>Exemplo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Facciolo Pires</dc:creator>
  <cp:lastModifiedBy>Daniel Facciolo Pires</cp:lastModifiedBy>
  <cp:revision>7</cp:revision>
  <dcterms:created xsi:type="dcterms:W3CDTF">2024-09-02T17:37:30Z</dcterms:created>
  <dcterms:modified xsi:type="dcterms:W3CDTF">2024-09-03T23:12:03Z</dcterms:modified>
</cp:coreProperties>
</file>