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40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2A725-DB77-4B9F-629A-2C97C3660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B237F2-A510-AE42-0FF4-33CF91A6F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02CF2A-8BE0-E4D7-7C9E-4331268A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38A-8EE7-4909-97E2-C0FBF6850CA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9E4041-C7AF-ECA8-624D-84AF0FCA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CED137-15C5-206F-9CC4-144D6ACD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810F-9241-42F6-80ED-B92B5CA42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57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60983-39A3-50B0-DC6E-DE9EAA98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4EC27C-3A23-7F7B-124B-30CD5E2D7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C55BE1-0FC6-7EFC-4492-A957CBE7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38A-8EE7-4909-97E2-C0FBF6850CA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4F129-C500-73C6-2683-6D405324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27FC61-FE71-03D8-608E-D126E7DB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810F-9241-42F6-80ED-B92B5CA42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08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5DBB7-D75C-249A-1C81-791A7A870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DB1D73-72DA-65C9-54E6-6778E2171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5D5454-46A2-3BBD-B17A-1E16ACF8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38A-8EE7-4909-97E2-C0FBF6850CA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083E89-4AED-39E5-B551-296432CF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77D5D-8386-7C25-1438-AC569830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810F-9241-42F6-80ED-B92B5CA42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02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3B480-851E-D37D-D9FD-D5AF29D1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45104-AF4A-EDD8-FF54-A92B4D77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959DEE-5DAD-34DF-A669-62D00858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38A-8EE7-4909-97E2-C0FBF6850CA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030FAB-584D-DFCA-FCE4-33D13B16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485651-3483-D8DC-A414-5DB27AF6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810F-9241-42F6-80ED-B92B5CA42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DA540-2E5C-3F52-DBB6-C2715A5B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A98337-3ADD-561B-B872-5EB87D4A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6819A-62EF-92B0-972E-DEDA806C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38A-8EE7-4909-97E2-C0FBF6850CA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97092-C762-D33E-133E-3F0327E1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AFE4E-96E0-204F-ACD2-A485B8C1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810F-9241-42F6-80ED-B92B5CA42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0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35C37-81D5-0E4C-913E-67DCA9B4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90F9D2-01BE-465E-E1AD-AA84CBA87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ECAD98-2BE9-B1AB-BAC8-C65A3578A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C5A41A-7ACB-BC48-B8D3-6F3BA0C5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38A-8EE7-4909-97E2-C0FBF6850CA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200E11-FEF2-70F4-0A9C-5D4B59B1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94F6D5-A408-535F-61A9-A2E0E4CA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810F-9241-42F6-80ED-B92B5CA42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36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A9BE-4B6C-C493-CC6B-B84350C4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454295-AA32-0D2C-9F93-A7B610939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EBB1D-AF1D-6924-33D0-03DD78C4F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71A78D-57E7-16C5-616F-BCF7583BA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789AFE-8C35-2098-3029-5E14E545C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0F853A-589A-F0C3-14BE-837953CD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38A-8EE7-4909-97E2-C0FBF6850CA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60FAE3-A801-152E-E055-A579D252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C94A8F-0E0B-64F6-4619-B493CD6E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810F-9241-42F6-80ED-B92B5CA42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3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9D4D9-6E54-7D47-7728-D4E9136E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C7A18F-8376-1E1C-E8B9-7E6933FF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38A-8EE7-4909-97E2-C0FBF6850CA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B2697C-A8C4-3E82-AD62-4A407436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F21CA8-A694-CB3A-A106-45DF783D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810F-9241-42F6-80ED-B92B5CA42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9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89737D-39C7-CA67-F139-333EDCA0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38A-8EE7-4909-97E2-C0FBF6850CA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A7FFA4-6254-E3B4-361B-3FB81F0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8AB14D-9574-0C7C-9155-3984DB18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810F-9241-42F6-80ED-B92B5CA42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71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6223E-9D39-4A2C-7666-26D18B7F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EC050-ED3B-A655-CF90-351034BF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50A8F4-0E68-D1D6-1C06-2B3103F70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17D928-13E1-3938-8C07-F0D7C1C5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38A-8EE7-4909-97E2-C0FBF6850CA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801E9B-4EEE-756C-66A2-CD891681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09D704-AA15-B7C0-FC0D-B7B3F78D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810F-9241-42F6-80ED-B92B5CA42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2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68032-8D37-A107-A05E-1B40D5B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906B93-F977-17DD-CAB7-028AA94DB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94AA3A-3D45-CEE2-85FD-318FE2EA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ADFB3-EBC8-928A-833A-4F7D95A2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38A-8EE7-4909-97E2-C0FBF6850CA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52986F-1136-E4D9-B7CB-C65C2651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5B4759-3D00-5EED-1EAE-AF576348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810F-9241-42F6-80ED-B92B5CA42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9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FBE50B-0FD0-B5C3-C9A4-683F94DF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DF6726-D057-93DE-1489-6260EF6F7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70CAC7-455F-22BD-3CCF-BED684DAF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A38A-8EE7-4909-97E2-C0FBF6850CAB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AEDED-8F72-8999-63CB-49E1F49DA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DFE07-9C61-CB4F-7E89-5FA694C2C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3810F-9241-42F6-80ED-B92B5CA42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onic.io/ionic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8DB94-F36C-A3D1-6DBA-5649A340C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Continuação Site do Trote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6279E-390D-E123-7F52-0AC1DF7B3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54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F1C28-B78F-444B-2229-F1BDF749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o Light </a:t>
            </a:r>
            <a:r>
              <a:rPr lang="pt-BR" dirty="0" err="1"/>
              <a:t>Mode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B1813-DCC2-E586-5B8F-44CC2025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2FFABE-1410-57DC-9EBB-91F2A1A6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0" y="1601932"/>
            <a:ext cx="2644369" cy="350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21B6E6-AFFD-430D-6D0A-B3673667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04" y="2087419"/>
            <a:ext cx="3795089" cy="17298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A69F1-AD03-1BF5-DA38-A7BCA8A74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060" y="4001294"/>
            <a:ext cx="4381880" cy="15241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36AFCF0-DBC7-5310-36E5-5E2EC30C9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815" y="5715913"/>
            <a:ext cx="3345470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8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D690B-FB5B-FA7D-6BAB-92AFA865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pt-BR" dirty="0"/>
              <a:t>Ajuste do light </a:t>
            </a:r>
            <a:r>
              <a:rPr lang="pt-BR" dirty="0" err="1"/>
              <a:t>mode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81797-1936-5B0E-F76B-B9DF8A62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9D0B7E-5A6D-174B-6370-628BC665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3" y="1561494"/>
            <a:ext cx="4427604" cy="32311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0827C2F-26E6-710C-58B3-1A104B82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20" y="2678746"/>
            <a:ext cx="299492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47C63-8707-B2FB-7737-1214BD17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light </a:t>
            </a:r>
            <a:r>
              <a:rPr lang="pt-BR" dirty="0" err="1"/>
              <a:t>mode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7AD40-5BBA-6007-7A4D-DAEC1646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00EB5A-7C29-6094-DB55-09EBDC52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476" y="4218517"/>
            <a:ext cx="3063505" cy="8306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2C80EE-3B74-CC42-BB0F-1EAE97EDB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62" y="2239274"/>
            <a:ext cx="3657917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7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C7578-6C6D-3AB5-8AE2-5F37EBD0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switch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46C50B-D20F-BB11-9D36-412514ED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CB8549-8A21-03A0-5A11-AE8F290E5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96" y="3429000"/>
            <a:ext cx="4465707" cy="15774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95D209-2B63-D7F4-FC14-5B4F28BB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91" y="1785290"/>
            <a:ext cx="2491956" cy="20042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BA87822-D2EA-2348-4F63-477FDEA71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103" y="2977907"/>
            <a:ext cx="4221846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0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9A1B5-1657-5A77-6952-B919D5EC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Switch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D67B7-626D-9B89-2724-80DA2A33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A162C4-22BA-5AFE-04D2-40A206517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3" y="1444625"/>
            <a:ext cx="4404742" cy="15774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72A130C-8971-6407-0F23-A68B3ED0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18" y="3328489"/>
            <a:ext cx="3856054" cy="22099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D6DDB5-2AC2-E0A5-7129-20DF507E6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364" y="2324790"/>
            <a:ext cx="4595258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6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E9E3D-66B6-763D-A1E9-D0161C28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switch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97A01-E820-C589-65DC-BF19256B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DFC6A3-4DAE-CFD1-E419-F409FC12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4" y="2259171"/>
            <a:ext cx="4869602" cy="36731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1203A34-0BC8-818C-D720-4DC452A12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96" y="1518138"/>
            <a:ext cx="4427604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4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FC4E-7741-984A-B52B-78ECF17D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4C5122-32B3-68C8-E360-9958538C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D1401B-C2DD-9B8F-D272-B726EEF9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3" y="479791"/>
            <a:ext cx="3612193" cy="8458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1CB5A2-C9E0-7E44-3A7A-1257041F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212" y="1690688"/>
            <a:ext cx="3863675" cy="29415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6AD7C7-2119-050C-789A-E4A98CD8A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374" y="3109302"/>
            <a:ext cx="3947502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3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3CFEF-4A43-288C-5E1A-4A287E8E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Itens da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11D3DB-1F00-E8AE-D407-B4A7E759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DF21E1-58FF-9057-5784-19818C4D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30" y="3128699"/>
            <a:ext cx="3223539" cy="30482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17D741-E433-CA05-F6E3-FDAA560B5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47" y="2964509"/>
            <a:ext cx="4877223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51B2D-CFC7-1500-6B38-02DDDA8A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Itens da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2841F3-7886-532C-EA8E-DABC6995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FCAB6E-DA72-EE1D-3CEA-31F2D585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965536"/>
            <a:ext cx="4747671" cy="48924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A4B0D7B-25BF-E146-804E-99D2DD98C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323" y="3747104"/>
            <a:ext cx="2591025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2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131C8-8A35-0E87-1310-C135003A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546106-E552-79DF-F82B-1C7EC6A3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77BD31-519A-68DA-65FD-7942898B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19" y="1825625"/>
            <a:ext cx="4282811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53A01-70F6-C303-184C-18C7980D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</a:t>
            </a:r>
            <a:r>
              <a:rPr lang="pt-BR" dirty="0" err="1"/>
              <a:t>Ferramento</a:t>
            </a:r>
            <a:r>
              <a:rPr lang="pt-BR" dirty="0"/>
              <a:t> do Desenvolvedor - </a:t>
            </a:r>
            <a:r>
              <a:rPr lang="pt-BR" dirty="0" err="1"/>
              <a:t>DevTools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A5E7B-9AB8-EF29-C3ED-27D3E479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6D2863-B06A-23AC-0116-3D8AF2CAF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87" y="2774368"/>
            <a:ext cx="3292125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6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BD32A-80B3-4D62-4A37-E9630630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1B2CA-7228-313E-A32D-85D48622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IonIcons</a:t>
            </a:r>
            <a:r>
              <a:rPr lang="pt-BR" dirty="0"/>
              <a:t> - </a:t>
            </a:r>
            <a:r>
              <a:rPr lang="pt-BR" dirty="0">
                <a:hlinkClick r:id="rId2"/>
              </a:rPr>
              <a:t>https://ionic.io/ionicons</a:t>
            </a:r>
            <a:endParaRPr lang="pt-BR" dirty="0"/>
          </a:p>
          <a:p>
            <a:r>
              <a:rPr lang="pt-BR" dirty="0"/>
              <a:t>Antes de fechar o body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pt-BR" dirty="0"/>
              <a:t>&lt;script </a:t>
            </a:r>
            <a:r>
              <a:rPr lang="pt-BR" dirty="0" err="1"/>
              <a:t>type</a:t>
            </a:r>
            <a:r>
              <a:rPr lang="pt-BR" dirty="0"/>
              <a:t>="module" </a:t>
            </a:r>
            <a:r>
              <a:rPr lang="pt-BR" dirty="0" err="1"/>
              <a:t>src</a:t>
            </a:r>
            <a:r>
              <a:rPr lang="pt-BR" dirty="0"/>
              <a:t>="https://unpkg.com/ionicons@5.5.2/</a:t>
            </a:r>
            <a:r>
              <a:rPr lang="pt-BR" dirty="0" err="1"/>
              <a:t>dist</a:t>
            </a:r>
            <a:r>
              <a:rPr lang="pt-BR" dirty="0"/>
              <a:t>/</a:t>
            </a:r>
            <a:r>
              <a:rPr lang="pt-BR" dirty="0" err="1"/>
              <a:t>ionicons</a:t>
            </a:r>
            <a:r>
              <a:rPr lang="pt-BR" dirty="0"/>
              <a:t>/ionicons.esm.js"&gt;</a:t>
            </a:r>
          </a:p>
          <a:p>
            <a:pPr marL="914400" lvl="2" indent="0">
              <a:buNone/>
            </a:pPr>
            <a:r>
              <a:rPr lang="pt-BR" dirty="0"/>
              <a:t>&lt;/script&gt;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r>
              <a:rPr lang="pt-BR" dirty="0"/>
              <a:t>&lt;script </a:t>
            </a:r>
            <a:r>
              <a:rPr lang="pt-BR" dirty="0" err="1"/>
              <a:t>nomodule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="https://unpkg.com/ionicons@5.5.2/</a:t>
            </a:r>
            <a:r>
              <a:rPr lang="pt-BR" dirty="0" err="1"/>
              <a:t>dist</a:t>
            </a:r>
            <a:r>
              <a:rPr lang="pt-BR" dirty="0"/>
              <a:t>/</a:t>
            </a:r>
            <a:r>
              <a:rPr lang="pt-BR" dirty="0" err="1"/>
              <a:t>ionicons</a:t>
            </a:r>
            <a:r>
              <a:rPr lang="pt-BR" dirty="0"/>
              <a:t>/ionicons.js"&gt;</a:t>
            </a:r>
          </a:p>
          <a:p>
            <a:pPr marL="914400" lvl="2" indent="0">
              <a:buNone/>
            </a:pPr>
            <a:r>
              <a:rPr lang="pt-BR" dirty="0"/>
              <a:t>&lt;/script&gt;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36F361-06C7-26C2-5EDB-F44BDDEA7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710" y="365125"/>
            <a:ext cx="3574090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8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47ED2-E45F-70F7-B96C-23DC6912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Estilizando ícones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BC541-384D-0629-AB2F-13201812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9A2AF7-044C-4DFD-C3BF-BAA384F3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628" y="2384982"/>
            <a:ext cx="3040643" cy="17832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C999EA-E928-2A48-33F8-95B64DE5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35" y="2826930"/>
            <a:ext cx="2537680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3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52542-D3AF-AC3D-B3D7-E96B1112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os ícones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02A4C-981D-81E8-C1D0-9418B45E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432F00-3295-1218-2C8D-6DD254B2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2075"/>
            <a:ext cx="4282811" cy="29872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B51093B-F2D5-B2BF-FB6C-EAB7A2929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311" y="1690688"/>
            <a:ext cx="412277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6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88B9D-08B7-7D46-0273-47F1E841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Rodapé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B8D45-7CA7-4AD0-86BF-7F490CB1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89429E-50FD-F731-103A-AEE13F1B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85" y="2752657"/>
            <a:ext cx="4381880" cy="15622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F061F89-1E2D-D0A5-498D-DECA3468C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803" y="3255620"/>
            <a:ext cx="2469094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6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116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Continuação Site do Trote</vt:lpstr>
      <vt:lpstr>Itens da lista</vt:lpstr>
      <vt:lpstr>Itens da lista</vt:lpstr>
      <vt:lpstr>Transição</vt:lpstr>
      <vt:lpstr>Explorando Ferramento do Desenvolvedor - DevTools</vt:lpstr>
      <vt:lpstr>Ícones</vt:lpstr>
      <vt:lpstr>Estilizando ícones</vt:lpstr>
      <vt:lpstr>Ajustando os ícones sociais</vt:lpstr>
      <vt:lpstr>Criando o Rodapé</vt:lpstr>
      <vt:lpstr>Iniciando o Light Mode</vt:lpstr>
      <vt:lpstr>Ajuste do light mode</vt:lpstr>
      <vt:lpstr>Ajuste do light mode</vt:lpstr>
      <vt:lpstr>Botão switch</vt:lpstr>
      <vt:lpstr>Botão Switch</vt:lpstr>
      <vt:lpstr>Botão switch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Continuação Site do Trote</dc:title>
  <dc:creator>Daniel Facciolo Pires</dc:creator>
  <cp:lastModifiedBy>Daniel Facciolo Pires</cp:lastModifiedBy>
  <cp:revision>4</cp:revision>
  <dcterms:created xsi:type="dcterms:W3CDTF">2023-02-28T16:09:16Z</dcterms:created>
  <dcterms:modified xsi:type="dcterms:W3CDTF">2023-03-13T22:27:03Z</dcterms:modified>
</cp:coreProperties>
</file>