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6" r:id="rId9"/>
    <p:sldId id="264" r:id="rId10"/>
    <p:sldId id="265" r:id="rId11"/>
    <p:sldId id="268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Estrutura de Dados Matriz 2D em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Conceitos, Fundamentos e Exemplos Práticos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1D623-9267-CA42-FB2D-CB6855185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map</a:t>
            </a:r>
            <a:r>
              <a:rPr lang="pt-BR" dirty="0"/>
              <a:t> para </a:t>
            </a:r>
            <a:r>
              <a:rPr lang="pt-BR" dirty="0" err="1"/>
              <a:t>percorer</a:t>
            </a:r>
            <a:r>
              <a:rPr lang="pt-BR" dirty="0"/>
              <a:t> matriz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746D44-8FCC-A0BF-DA7D-8B0DE6E74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E4D2202-C4EE-92BE-3D47-C5EBCA0B5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6130"/>
            <a:ext cx="9144000" cy="268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08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F23D9-600F-D7F2-EA28-74791A9E9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matrizes com 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06C90A-4141-D680-39F3-BE65F955D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405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299EA-C843-3710-2A86-DF41882B7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e Matrizes juntas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5A32CD-A57B-CBA6-B08F-99C03B6A7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59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Introdução à Matriz 2D em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Uma matriz 2D é uma matriz que contém outras matrizes como elementos.</a:t>
            </a:r>
          </a:p>
          <a:p>
            <a:r>
              <a:t>• É usada para representar dados tabulares, como uma grade ou tabela.</a:t>
            </a:r>
          </a:p>
          <a:p>
            <a:r>
              <a:t>• Útil em diversas aplicações, como processamento de imagens, jogos, e mais.</a:t>
            </a:r>
          </a:p>
          <a:p>
            <a:r>
              <a:t>• Cada elemento na matriz é acessado por dois índices: linha e coluna.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Criação de Matrizes 2D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• </a:t>
            </a:r>
            <a:r>
              <a:rPr dirty="0" err="1"/>
              <a:t>Matrizes</a:t>
            </a:r>
            <a:r>
              <a:rPr dirty="0"/>
              <a:t> 2D </a:t>
            </a:r>
            <a:r>
              <a:rPr dirty="0" err="1"/>
              <a:t>podem</a:t>
            </a:r>
            <a:r>
              <a:rPr dirty="0"/>
              <a:t> ser </a:t>
            </a:r>
            <a:r>
              <a:rPr dirty="0" err="1"/>
              <a:t>criadas</a:t>
            </a:r>
            <a:r>
              <a:rPr dirty="0"/>
              <a:t> </a:t>
            </a:r>
            <a:r>
              <a:rPr dirty="0" err="1"/>
              <a:t>usando</a:t>
            </a:r>
            <a:r>
              <a:rPr dirty="0"/>
              <a:t> </a:t>
            </a:r>
            <a:r>
              <a:rPr dirty="0" err="1"/>
              <a:t>colchetes</a:t>
            </a:r>
            <a:r>
              <a:rPr dirty="0"/>
              <a:t> []:</a:t>
            </a:r>
          </a:p>
          <a:p>
            <a:pPr marL="0" indent="0">
              <a:buNone/>
            </a:pPr>
            <a:r>
              <a:rPr dirty="0"/>
              <a:t>  - let </a:t>
            </a:r>
            <a:r>
              <a:rPr dirty="0" err="1"/>
              <a:t>matriz</a:t>
            </a:r>
            <a:r>
              <a:rPr dirty="0"/>
              <a:t> = [</a:t>
            </a:r>
          </a:p>
          <a:p>
            <a:pPr marL="0" indent="0">
              <a:buNone/>
            </a:pPr>
            <a:r>
              <a:rPr dirty="0"/>
              <a:t>      [1, 2, 3],</a:t>
            </a:r>
          </a:p>
          <a:p>
            <a:pPr marL="0" indent="0">
              <a:buNone/>
            </a:pPr>
            <a:r>
              <a:rPr dirty="0"/>
              <a:t>      [4, 5, 6],</a:t>
            </a:r>
          </a:p>
          <a:p>
            <a:pPr marL="0" indent="0">
              <a:buNone/>
            </a:pPr>
            <a:r>
              <a:rPr dirty="0"/>
              <a:t>      [7, 8, 9]</a:t>
            </a:r>
          </a:p>
          <a:p>
            <a:pPr marL="0" indent="0">
              <a:buNone/>
            </a:pPr>
            <a:r>
              <a:rPr dirty="0"/>
              <a:t>    ];</a:t>
            </a:r>
          </a:p>
          <a:p>
            <a:r>
              <a:rPr dirty="0"/>
              <a:t>• Cada </a:t>
            </a:r>
            <a:r>
              <a:rPr dirty="0" err="1"/>
              <a:t>linha</a:t>
            </a:r>
            <a:r>
              <a:rPr dirty="0"/>
              <a:t> da </a:t>
            </a:r>
            <a:r>
              <a:rPr dirty="0" err="1"/>
              <a:t>matriz</a:t>
            </a:r>
            <a:r>
              <a:rPr dirty="0"/>
              <a:t> é uma </a:t>
            </a:r>
            <a:r>
              <a:rPr dirty="0" err="1"/>
              <a:t>matriz</a:t>
            </a:r>
            <a:r>
              <a:rPr dirty="0"/>
              <a:t> por </a:t>
            </a:r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só</a:t>
            </a:r>
            <a:r>
              <a:rPr dirty="0"/>
              <a:t>.</a:t>
            </a:r>
          </a:p>
          <a:p>
            <a:r>
              <a:rPr dirty="0"/>
              <a:t>• É </a:t>
            </a:r>
            <a:r>
              <a:rPr dirty="0" err="1"/>
              <a:t>possível</a:t>
            </a:r>
            <a:r>
              <a:rPr dirty="0"/>
              <a:t> </a:t>
            </a:r>
            <a:r>
              <a:rPr dirty="0" err="1"/>
              <a:t>criar</a:t>
            </a:r>
            <a:r>
              <a:rPr dirty="0"/>
              <a:t> </a:t>
            </a:r>
            <a:r>
              <a:rPr dirty="0" err="1"/>
              <a:t>matrizes</a:t>
            </a:r>
            <a:r>
              <a:rPr dirty="0"/>
              <a:t> 2D de </a:t>
            </a:r>
            <a:r>
              <a:rPr dirty="0" err="1"/>
              <a:t>qualquer</a:t>
            </a:r>
            <a:r>
              <a:rPr dirty="0"/>
              <a:t> </a:t>
            </a:r>
            <a:r>
              <a:rPr dirty="0" err="1"/>
              <a:t>tamanho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Acessando Elementos em Matrizes 2D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Elementos de uma matriz 2D são acessados com dois índices:</a:t>
            </a:r>
          </a:p>
          <a:p>
            <a:r>
              <a:t>  - let elemento = matriz[1][2]; // Acessa o elemento na linha 2, coluna 3 (número 6)</a:t>
            </a:r>
          </a:p>
          <a:p>
            <a:r>
              <a:t>• Índice de linha vem primeiro, seguido pelo índice de coluna.</a:t>
            </a:r>
          </a:p>
          <a:p>
            <a:r>
              <a:t>• Também é possível modificar elementos diretamente com os índices.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Manipulação de Matrizes 2D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• Matrizes 2D podem ser manipuladas de várias maneiras:</a:t>
            </a:r>
          </a:p>
          <a:p>
            <a:r>
              <a:t>  - Adicionar novas linhas ou colunas.</a:t>
            </a:r>
          </a:p>
          <a:p>
            <a:r>
              <a:t>  - Remover linhas ou colunas existentes.</a:t>
            </a:r>
          </a:p>
          <a:p>
            <a:r>
              <a:t>  - Modificar elementos específicos com base nos índices.</a:t>
            </a:r>
          </a:p>
          <a:p>
            <a:r>
              <a:t>• Exemplo de adicionar uma nova linha:</a:t>
            </a:r>
          </a:p>
          <a:p>
            <a:r>
              <a:t>  - matriz.push([10, 11, 12]); // Adiciona uma nova linha ao final.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E40C4-6FDD-3646-E30C-0F4EB472A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 e lê uma matriz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FE856-A5A0-A6A9-599B-F86A5005E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let</a:t>
            </a:r>
            <a:r>
              <a:rPr lang="pt-BR" dirty="0"/>
              <a:t> matriz = []</a:t>
            </a:r>
          </a:p>
          <a:p>
            <a:pPr marL="0" indent="0">
              <a:buNone/>
            </a:pPr>
            <a:r>
              <a:rPr lang="pt-BR" dirty="0"/>
              <a:t>for (</a:t>
            </a:r>
            <a:r>
              <a:rPr lang="pt-BR" dirty="0" err="1"/>
              <a:t>let</a:t>
            </a:r>
            <a:r>
              <a:rPr lang="pt-BR" dirty="0"/>
              <a:t> i = 0; i &lt; 4; i++) {</a:t>
            </a:r>
          </a:p>
          <a:p>
            <a:pPr marL="0" indent="0">
              <a:buNone/>
            </a:pPr>
            <a:r>
              <a:rPr lang="pt-BR" dirty="0"/>
              <a:t>     matriz[i] = [] </a:t>
            </a:r>
          </a:p>
          <a:p>
            <a:pPr marL="0" indent="0">
              <a:buNone/>
            </a:pPr>
            <a:r>
              <a:rPr lang="pt-BR" dirty="0"/>
              <a:t>	for (</a:t>
            </a:r>
            <a:r>
              <a:rPr lang="pt-BR" dirty="0" err="1"/>
              <a:t>let</a:t>
            </a:r>
            <a:r>
              <a:rPr lang="pt-BR" dirty="0"/>
              <a:t> j = 0; j &lt; 3; j++) {</a:t>
            </a:r>
          </a:p>
          <a:p>
            <a:pPr marL="0" indent="0">
              <a:buNone/>
            </a:pPr>
            <a:r>
              <a:rPr lang="pt-BR" dirty="0"/>
              <a:t>          matriz[i][j] = prompt(“Informe”)</a:t>
            </a:r>
          </a:p>
          <a:p>
            <a:pPr marL="0" indent="0">
              <a:buNone/>
            </a:pPr>
            <a:r>
              <a:rPr lang="pt-BR" dirty="0"/>
              <a:t>      }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548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Iterando sobre Matrizes 2D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• </a:t>
            </a:r>
            <a:r>
              <a:rPr dirty="0" err="1"/>
              <a:t>Usando</a:t>
            </a:r>
            <a:r>
              <a:rPr dirty="0"/>
              <a:t> loops </a:t>
            </a:r>
            <a:r>
              <a:rPr dirty="0" err="1"/>
              <a:t>aninhados</a:t>
            </a:r>
            <a:r>
              <a:rPr dirty="0"/>
              <a:t> para </a:t>
            </a:r>
            <a:r>
              <a:rPr dirty="0" err="1"/>
              <a:t>percorrer</a:t>
            </a:r>
            <a:r>
              <a:rPr dirty="0"/>
              <a:t> uma </a:t>
            </a:r>
            <a:r>
              <a:rPr dirty="0" err="1"/>
              <a:t>matriz</a:t>
            </a:r>
            <a:r>
              <a:rPr dirty="0"/>
              <a:t> 2D:</a:t>
            </a:r>
          </a:p>
          <a:p>
            <a:pPr marL="0" indent="0">
              <a:buNone/>
            </a:pPr>
            <a:r>
              <a:rPr dirty="0"/>
              <a:t>  - for (let i = 0; i &lt; </a:t>
            </a:r>
            <a:r>
              <a:rPr dirty="0" err="1"/>
              <a:t>matriz.length</a:t>
            </a:r>
            <a:r>
              <a:rPr dirty="0"/>
              <a:t>; i++) {</a:t>
            </a:r>
          </a:p>
          <a:p>
            <a:pPr marL="0" indent="0">
              <a:buNone/>
            </a:pPr>
            <a:r>
              <a:rPr dirty="0"/>
              <a:t>      for (let j = 0; j &lt; </a:t>
            </a:r>
            <a:r>
              <a:rPr dirty="0" err="1"/>
              <a:t>matriz</a:t>
            </a:r>
            <a:r>
              <a:rPr dirty="0"/>
              <a:t>[i].length; </a:t>
            </a:r>
            <a:r>
              <a:rPr dirty="0" err="1"/>
              <a:t>j++</a:t>
            </a:r>
            <a:r>
              <a:rPr dirty="0"/>
              <a:t>) {</a:t>
            </a:r>
          </a:p>
          <a:p>
            <a:pPr marL="0" indent="0">
              <a:buNone/>
            </a:pPr>
            <a:r>
              <a:rPr dirty="0"/>
              <a:t>          console.log(</a:t>
            </a:r>
            <a:r>
              <a:rPr dirty="0" err="1"/>
              <a:t>matriz</a:t>
            </a:r>
            <a:r>
              <a:rPr dirty="0"/>
              <a:t>[i][j]);</a:t>
            </a:r>
          </a:p>
          <a:p>
            <a:pPr marL="0" indent="0">
              <a:buNone/>
            </a:pPr>
            <a:r>
              <a:rPr dirty="0"/>
              <a:t>      }</a:t>
            </a:r>
          </a:p>
          <a:p>
            <a:pPr marL="0" indent="0">
              <a:buNone/>
            </a:pPr>
            <a:r>
              <a:rPr dirty="0"/>
              <a:t>    }</a:t>
            </a:r>
          </a:p>
          <a:p>
            <a:r>
              <a:rPr dirty="0"/>
              <a:t>• </a:t>
            </a:r>
            <a:r>
              <a:rPr dirty="0" err="1"/>
              <a:t>Permite</a:t>
            </a:r>
            <a:r>
              <a:rPr dirty="0"/>
              <a:t> </a:t>
            </a:r>
            <a:r>
              <a:rPr dirty="0" err="1"/>
              <a:t>acessar</a:t>
            </a:r>
            <a:r>
              <a:rPr dirty="0"/>
              <a:t> e manipular cada </a:t>
            </a:r>
            <a:r>
              <a:rPr dirty="0" err="1"/>
              <a:t>elemento</a:t>
            </a:r>
            <a:r>
              <a:rPr dirty="0"/>
              <a:t> </a:t>
            </a:r>
            <a:r>
              <a:rPr dirty="0" err="1"/>
              <a:t>individualmente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828EF-FDC6-50D3-B2D1-C744874F1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E675BB-8ECA-55F2-C394-1058276A9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Apresente apenas os elementos da diagonal principal de uma matriz quadrada</a:t>
            </a:r>
          </a:p>
          <a:p>
            <a:endParaRPr lang="pt-BR" dirty="0"/>
          </a:p>
          <a:p>
            <a:r>
              <a:rPr lang="pt-BR" dirty="0"/>
              <a:t>Apresente apenas os elementos da diagonal secundária de uma matriz quadrada</a:t>
            </a:r>
          </a:p>
          <a:p>
            <a:endParaRPr lang="pt-BR" dirty="0"/>
          </a:p>
          <a:p>
            <a:r>
              <a:rPr lang="pt-BR" dirty="0"/>
              <a:t>Apresente apenas os elementos da linha 1 de uma matriz</a:t>
            </a:r>
          </a:p>
          <a:p>
            <a:endParaRPr lang="pt-BR" dirty="0"/>
          </a:p>
          <a:p>
            <a:r>
              <a:rPr lang="pt-BR" dirty="0"/>
              <a:t>Apresente apenas os elementos da coluna 2 de uma matriz</a:t>
            </a:r>
          </a:p>
          <a:p>
            <a:endParaRPr lang="pt-BR" dirty="0"/>
          </a:p>
          <a:p>
            <a:r>
              <a:rPr lang="pt-BR" dirty="0"/>
              <a:t>Apresente apenas os elementos da coluna X de uma matriz, onde X é informado pelo usuário</a:t>
            </a:r>
          </a:p>
        </p:txBody>
      </p:sp>
    </p:spTree>
    <p:extLst>
      <p:ext uri="{BB962C8B-B14F-4D97-AF65-F5344CB8AC3E}">
        <p14:creationId xmlns:p14="http://schemas.microsoft.com/office/powerpoint/2010/main" val="3591369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04CFE-8BC7-5E06-8919-17379B5C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 do prompt no Node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D5D3DA-8B5D-2544-7D18-5B0DD10C1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Instalar uma dependência Node</a:t>
            </a:r>
          </a:p>
          <a:p>
            <a:pPr lvl="1"/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prompt-</a:t>
            </a:r>
            <a:r>
              <a:rPr lang="pt-BR" dirty="0" err="1"/>
              <a:t>sync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const</a:t>
            </a:r>
            <a:r>
              <a:rPr lang="pt-BR" dirty="0"/>
              <a:t> prompt = require('prompt-</a:t>
            </a:r>
            <a:r>
              <a:rPr lang="pt-BR" dirty="0" err="1"/>
              <a:t>sync</a:t>
            </a:r>
            <a:r>
              <a:rPr lang="pt-BR" dirty="0"/>
              <a:t>')();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5316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507</Words>
  <Application>Microsoft Office PowerPoint</Application>
  <PresentationFormat>Apresentação na tela (4:3)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Estrutura de Dados Matriz 2D em JavaScript</vt:lpstr>
      <vt:lpstr>Introdução à Matriz 2D em JavaScript</vt:lpstr>
      <vt:lpstr>Criação de Matrizes 2D</vt:lpstr>
      <vt:lpstr>Acessando Elementos em Matrizes 2D</vt:lpstr>
      <vt:lpstr>Manipulação de Matrizes 2D</vt:lpstr>
      <vt:lpstr>Declara e lê uma matriz</vt:lpstr>
      <vt:lpstr>Iterando sobre Matrizes 2D</vt:lpstr>
      <vt:lpstr>Exercícios</vt:lpstr>
      <vt:lpstr>Uso do prompt no Node</vt:lpstr>
      <vt:lpstr>Usando map para percorer matriz</vt:lpstr>
      <vt:lpstr>Usando matrizes com funções</vt:lpstr>
      <vt:lpstr>Vetores e Matrizes juntas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Daniel Facciolo Pires</cp:lastModifiedBy>
  <cp:revision>8</cp:revision>
  <dcterms:created xsi:type="dcterms:W3CDTF">2013-01-27T09:14:16Z</dcterms:created>
  <dcterms:modified xsi:type="dcterms:W3CDTF">2024-08-22T00:10:11Z</dcterms:modified>
  <cp:category/>
</cp:coreProperties>
</file>