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0BF3A-4635-5F8C-1C4F-A4501050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26180D-F7B9-B078-1EB7-7C60C79C5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98C46B-EF5A-9A59-9010-7CD30E62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0396B-968C-FA1B-6B75-03C1326D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6F437-6E31-ACE5-B61B-08DC654E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D7F3E-8123-95CC-0BC2-AAD42727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CB898-B1BA-3699-05B2-8F7742D5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2B4C5-0E6F-D886-2A7F-D3B304DE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1C4F9-599F-191D-951E-86D9DECD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D432E-FE0E-59EC-2C97-C53F11B5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C3D450-C3CA-8916-9ED6-EDBDF1AF6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C0A2BE-B5B3-8C45-352B-866BAE57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05DCA-EFD1-1D3B-3B39-5976998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4F6AC-29B4-BAD3-5A5A-A23177A6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03FC8-99F1-E74D-9CF0-0D0B7970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CBED-8564-F9B0-C3D9-8C7DF39E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983EA-8B7C-7BAD-1D67-F45EBBD1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E8E35-B814-07EA-664C-1F528920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EFD7D-8FF4-3841-27ED-ED656867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96C11-D25E-3D5C-555D-97C2178D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14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34845-7F31-6EB7-94E1-A7611FA6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E7F9E0-5B34-679E-3396-45CBEC0B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0A4A8-4E57-90EF-5BCF-CA01D5D7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972DA-1813-AE72-60BA-1ABD947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2D3F0-170C-D7DA-B536-0AF0DCE0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9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7DB7-4CFC-083D-4EAB-02337C50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28385-9149-5C6B-1F3F-21BFAA02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B5640-666A-7C9B-7866-CE3AE563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2A6B2-8277-D1C3-020B-B649DB6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9AA64-DCBB-DE7D-39C8-8886BE02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812377-9321-4D56-5947-C2F59885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0977F-CFAD-3944-8CAC-DBA938C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DF1E96-C03A-783F-2712-106F21A5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5C336-9926-EA56-C5FF-EF81EF39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18133B-88A9-6040-6954-B2A0CA0A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052117-82F2-EE91-BCAD-C094D0003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3C6C68-04A5-01FF-AC36-9FEC9352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BEADB8-350B-2169-7DC9-986EEA8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02CEB0-76A5-7526-0259-BFFD8025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7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FB899-B510-E21F-D456-A3D4B422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552C1C-5D33-C6C5-2E01-A87CB331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65E43-BF0A-1C53-3E4C-3262F362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04EB26-5969-A719-2E14-656FA1C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AAF3BC-E27D-99F5-A830-C7C4AB27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897785-849E-62EE-6294-9E4B3060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E0D338-1EC5-7665-E892-B8725075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3F97-E381-485F-B517-51D874B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C095C-C586-5181-0702-4EA84B4A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A2E672-3CA5-8BD0-15BF-BB1896394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72B9A-5C5B-7BA2-D3A8-3A1B77BA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26DF6-D345-8872-A045-FABF0256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C8EA3-523C-B248-C628-5D07262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8455F-2CE3-0ED7-A607-362C7132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703AFE-488B-348D-AD5C-8498D68DE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E0D16-0DCE-B782-B9F8-2E4DA7804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73635-83D2-3F02-1E2E-D53B2FE9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FA02C-A1C7-296F-2DD6-71A76BEE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A444AA-BC37-8057-84FB-1E5F42A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37A584-C878-CDBC-E91D-2A501699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5D1AB-FBCF-412E-8A3A-21C33424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3B6D3-99B5-E550-34A8-12716C21D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C78E4-3F4E-4F80-9012-01D947620A5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71558-0823-7E87-7A87-7C93D950D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B442C-70C8-BBE9-532F-CB8DB5EE1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53223-8B3E-4AF5-A245-90BAB96A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D08E-225C-8349-149A-F0C1A73B7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Vetores em </a:t>
            </a:r>
            <a:r>
              <a:rPr lang="pt-BR" dirty="0" err="1"/>
              <a:t>JavaScript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0970C-C021-DE01-6D27-0ABA9851A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49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FFA92-DE7B-FBCD-DD3D-5D2D6A3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121C3-7964-8366-A22A-3A077F84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793860-FA08-0406-A4B1-85DBD928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-103908"/>
            <a:ext cx="11028219" cy="68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F38BF-F1C3-72B5-56CD-63A34033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Vetores (</a:t>
            </a:r>
            <a:r>
              <a:rPr lang="pt-BR" dirty="0" err="1"/>
              <a:t>Arrays</a:t>
            </a:r>
            <a:r>
              <a:rPr lang="pt-BR" dirty="0"/>
              <a:t>)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341B3-4F7C-F7AD-4C6E-56B58DF8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 de vetores:</a:t>
            </a:r>
            <a:r>
              <a:rPr lang="pt-BR" dirty="0"/>
              <a:t> Um </a:t>
            </a:r>
            <a:r>
              <a:rPr lang="pt-BR" dirty="0" err="1"/>
              <a:t>array</a:t>
            </a:r>
            <a:r>
              <a:rPr lang="pt-BR" dirty="0"/>
              <a:t> é uma coleção de elementos armazenados em uma única variável.</a:t>
            </a:r>
          </a:p>
        </p:txBody>
      </p:sp>
    </p:spTree>
    <p:extLst>
      <p:ext uri="{BB962C8B-B14F-4D97-AF65-F5344CB8AC3E}">
        <p14:creationId xmlns:p14="http://schemas.microsoft.com/office/powerpoint/2010/main" val="76523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FCFF8-A5CF-5EBE-7AFA-F8846B7B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F0128-2E95-6A8B-372F-0E3082CC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445D33-C07E-0734-4A4B-7C201A4B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00" y="1825625"/>
            <a:ext cx="9291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7A72-6BDA-7EFE-D754-8343E219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1144-E49D-CFBE-F8FE-69398D9D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e remover elementos</a:t>
            </a:r>
          </a:p>
          <a:p>
            <a:endParaRPr lang="pt-BR" dirty="0"/>
          </a:p>
          <a:p>
            <a:r>
              <a:rPr lang="pt-BR" dirty="0"/>
              <a:t>Acessar e modificar elementos</a:t>
            </a:r>
          </a:p>
          <a:p>
            <a:endParaRPr lang="pt-BR" dirty="0"/>
          </a:p>
          <a:p>
            <a:r>
              <a:rPr lang="pt-BR" dirty="0"/>
              <a:t>Percorrendo Vetores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1DBA9-858C-8DD5-7944-6FC8A4FB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707DE-634C-52AA-2423-E3140222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B1D38C-077F-FA3C-B36E-7C18D6B0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523469"/>
            <a:ext cx="814501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7C4A3-E9B5-BD4C-38D9-5661A6B6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 e remove do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9FE05-C60F-C03E-DE29-66512659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Insere em uma posição especificada</a:t>
            </a:r>
          </a:p>
          <a:p>
            <a:endParaRPr lang="en-US" dirty="0"/>
          </a:p>
          <a:p>
            <a:pPr lvl="1"/>
            <a:r>
              <a:rPr lang="en-US" dirty="0"/>
              <a:t>const months = ['Jan', 'March', 'April', 'June’];</a:t>
            </a:r>
          </a:p>
          <a:p>
            <a:pPr lvl="1"/>
            <a:r>
              <a:rPr lang="en-US" dirty="0" err="1"/>
              <a:t>months.splice</a:t>
            </a:r>
            <a:r>
              <a:rPr lang="en-US" dirty="0"/>
              <a:t>(1, 0, 'Feb');// Inserts at index 1</a:t>
            </a:r>
          </a:p>
          <a:p>
            <a:pPr lvl="1"/>
            <a:endParaRPr lang="en-US" dirty="0"/>
          </a:p>
          <a:p>
            <a:r>
              <a:rPr lang="en-US" dirty="0"/>
              <a:t>Remove em uma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especificada</a:t>
            </a:r>
            <a:endParaRPr lang="en-US" dirty="0"/>
          </a:p>
          <a:p>
            <a:pPr lvl="1"/>
            <a:r>
              <a:rPr lang="en-US" dirty="0" err="1"/>
              <a:t>months.splice</a:t>
            </a:r>
            <a:r>
              <a:rPr lang="en-US" dirty="0"/>
              <a:t>(2, 1);// Remove 1 </a:t>
            </a:r>
            <a:r>
              <a:rPr lang="en-US" dirty="0" err="1"/>
              <a:t>elemento</a:t>
            </a:r>
            <a:r>
              <a:rPr lang="en-US" dirty="0"/>
              <a:t> a partir da </a:t>
            </a:r>
            <a:r>
              <a:rPr lang="en-US" dirty="0" err="1"/>
              <a:t>posição</a:t>
            </a:r>
            <a:r>
              <a:rPr lang="en-US" dirty="0"/>
              <a:t> 2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13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AD60-EB6E-5DD0-65DF-8FFC0F6F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2DA1D-9C4B-51C9-EA1E-23ABA23C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C43841-C34C-D128-1488-82EC5592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37" y="1825625"/>
            <a:ext cx="810690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FF5D-FAA8-5FA1-D1A0-1653CA25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55EE7-2857-4002-EF6C-96663346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F428C4-BCCE-5E9C-4F3B-796285C3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70969"/>
            <a:ext cx="7106642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2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CB4A-EDF1-C548-8333-155EEC7C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68A40-7596-2220-76C1-1AF3C0E4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ED6016-4013-0D5C-BCA5-4A170A52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585655"/>
            <a:ext cx="708758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4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104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Revisão de Vetores em JavaScript </vt:lpstr>
      <vt:lpstr>Introdução aos Vetores (Arrays) em JavaScript</vt:lpstr>
      <vt:lpstr>Declaração e inicialização:</vt:lpstr>
      <vt:lpstr>Manipulação de Vetores</vt:lpstr>
      <vt:lpstr>Apresentação do PowerPoint</vt:lpstr>
      <vt:lpstr>Adiciona e remove do vetor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4</cp:revision>
  <dcterms:created xsi:type="dcterms:W3CDTF">2024-08-06T20:58:58Z</dcterms:created>
  <dcterms:modified xsi:type="dcterms:W3CDTF">2024-08-07T17:59:29Z</dcterms:modified>
</cp:coreProperties>
</file>