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1" r:id="rId10"/>
    <p:sldId id="272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Funções Anônimas, Arrow Functions, ES5, ES6 e Vetores em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Entendendo as melhorias e aplicando em vetores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025F6-B332-D39F-5235-B2ED2B5D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230F4B-FB9D-AFF6-CEAE-205002744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Dado um texto e dois índices, crie uma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arrow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function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que use o método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slice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para extrair e retornar uma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substring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do texto original. A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substring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deve começar no primeiro índice e terminar no segundo índice (exclusivo).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Instruções: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Crie uma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string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chamada texto com o valor "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JavaScript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é uma linguagem poderosa!".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Crie uma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arrow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function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chamada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extrairSubstring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que receba três parâmetros: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texto: a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string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onde a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substring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será extraída.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inicio: o índice inicial da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substring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fim: o índice final da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substring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(exclusivo).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função deve usar o método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slice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para extrair a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substring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Retorne a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substring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extraída.</a:t>
            </a:r>
          </a:p>
          <a:p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1150183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Manipulação de Vetores em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 err="1"/>
              <a:t>Definição</a:t>
            </a:r>
            <a:r>
              <a:rPr dirty="0"/>
              <a:t>:</a:t>
            </a:r>
          </a:p>
          <a:p>
            <a:pPr lvl="1"/>
            <a:r>
              <a:rPr dirty="0"/>
              <a:t>- </a:t>
            </a:r>
            <a:r>
              <a:rPr dirty="0" err="1"/>
              <a:t>Estrutura</a:t>
            </a:r>
            <a:r>
              <a:rPr dirty="0"/>
              <a:t> de dados que </a:t>
            </a:r>
            <a:r>
              <a:rPr dirty="0" err="1"/>
              <a:t>armazena</a:t>
            </a:r>
            <a:r>
              <a:rPr dirty="0"/>
              <a:t> uma </a:t>
            </a:r>
            <a:r>
              <a:rPr dirty="0" err="1"/>
              <a:t>coleção</a:t>
            </a:r>
            <a:r>
              <a:rPr dirty="0"/>
              <a:t> de </a:t>
            </a:r>
            <a:r>
              <a:rPr dirty="0" err="1"/>
              <a:t>elementos</a:t>
            </a:r>
            <a:endParaRPr dirty="0"/>
          </a:p>
          <a:p>
            <a:endParaRPr dirty="0"/>
          </a:p>
          <a:p>
            <a:r>
              <a:rPr dirty="0" err="1"/>
              <a:t>Criação</a:t>
            </a:r>
            <a:r>
              <a:rPr dirty="0"/>
              <a:t>:</a:t>
            </a:r>
          </a:p>
          <a:p>
            <a:pPr lvl="1"/>
            <a:r>
              <a:rPr dirty="0"/>
              <a:t>var array = [1, 2, 3, 4, 5];</a:t>
            </a:r>
          </a:p>
          <a:p>
            <a:endParaRPr dirty="0"/>
          </a:p>
          <a:p>
            <a:r>
              <a:rPr dirty="0" err="1"/>
              <a:t>Métodos</a:t>
            </a:r>
            <a:r>
              <a:rPr dirty="0"/>
              <a:t> </a:t>
            </a:r>
            <a:r>
              <a:rPr dirty="0" err="1"/>
              <a:t>Comuns</a:t>
            </a:r>
            <a:r>
              <a:rPr dirty="0"/>
              <a:t>:</a:t>
            </a:r>
          </a:p>
          <a:p>
            <a:pPr lvl="1"/>
            <a:r>
              <a:rPr dirty="0"/>
              <a:t>- map</a:t>
            </a:r>
          </a:p>
          <a:p>
            <a:pPr lvl="1"/>
            <a:r>
              <a:rPr dirty="0"/>
              <a:t>- filter</a:t>
            </a:r>
          </a:p>
          <a:p>
            <a:pPr lvl="1"/>
            <a:r>
              <a:rPr dirty="0"/>
              <a:t>- reduce</a:t>
            </a:r>
          </a:p>
          <a:p>
            <a:pPr lvl="1"/>
            <a:r>
              <a:rPr dirty="0"/>
              <a:t>- </a:t>
            </a:r>
            <a:r>
              <a:rPr dirty="0" err="1"/>
              <a:t>forEach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Exemplo: Usando map com Arrow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Código:</a:t>
            </a:r>
          </a:p>
          <a:p>
            <a:r>
              <a:rPr dirty="0"/>
              <a:t>// ES5</a:t>
            </a:r>
          </a:p>
          <a:p>
            <a:pPr marL="0" indent="0">
              <a:buNone/>
            </a:pPr>
            <a:r>
              <a:rPr dirty="0"/>
              <a:t>var </a:t>
            </a:r>
            <a:r>
              <a:rPr dirty="0" err="1"/>
              <a:t>numeros</a:t>
            </a:r>
            <a:r>
              <a:rPr dirty="0"/>
              <a:t> = [1, 2, 3];</a:t>
            </a:r>
          </a:p>
          <a:p>
            <a:pPr marL="0" indent="0">
              <a:buNone/>
            </a:pPr>
            <a:r>
              <a:rPr dirty="0"/>
              <a:t>var </a:t>
            </a:r>
            <a:r>
              <a:rPr dirty="0" err="1"/>
              <a:t>dobrados</a:t>
            </a:r>
            <a:r>
              <a:rPr dirty="0"/>
              <a:t> = </a:t>
            </a:r>
            <a:r>
              <a:rPr dirty="0" err="1"/>
              <a:t>numeros.map</a:t>
            </a:r>
            <a:r>
              <a:rPr dirty="0"/>
              <a:t>(function(n) {</a:t>
            </a:r>
          </a:p>
          <a:p>
            <a:pPr marL="0" indent="0">
              <a:buNone/>
            </a:pPr>
            <a:r>
              <a:rPr dirty="0"/>
              <a:t>    return n * 2;</a:t>
            </a:r>
          </a:p>
          <a:p>
            <a:pPr marL="0" indent="0">
              <a:buNone/>
            </a:pPr>
            <a:r>
              <a:rPr dirty="0"/>
              <a:t>});</a:t>
            </a:r>
          </a:p>
          <a:p>
            <a:endParaRPr dirty="0"/>
          </a:p>
          <a:p>
            <a:r>
              <a:rPr dirty="0"/>
              <a:t>// ES6</a:t>
            </a:r>
          </a:p>
          <a:p>
            <a:pPr marL="0" indent="0">
              <a:buNone/>
            </a:pPr>
            <a:r>
              <a:rPr dirty="0"/>
              <a:t>const </a:t>
            </a:r>
            <a:r>
              <a:rPr dirty="0" err="1"/>
              <a:t>numeros</a:t>
            </a:r>
            <a:r>
              <a:rPr dirty="0"/>
              <a:t> = [1, 2, 3];</a:t>
            </a:r>
          </a:p>
          <a:p>
            <a:pPr marL="0" indent="0">
              <a:buNone/>
            </a:pPr>
            <a:r>
              <a:rPr dirty="0"/>
              <a:t>const </a:t>
            </a:r>
            <a:r>
              <a:rPr dirty="0" err="1"/>
              <a:t>dobrados</a:t>
            </a:r>
            <a:r>
              <a:rPr dirty="0"/>
              <a:t> = </a:t>
            </a:r>
            <a:r>
              <a:rPr dirty="0" err="1"/>
              <a:t>numeros.map</a:t>
            </a:r>
            <a:r>
              <a:rPr dirty="0"/>
              <a:t>(n =&gt; n * 2);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Exemplo: Usando filter com Arrow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Código:</a:t>
            </a:r>
          </a:p>
          <a:p>
            <a:r>
              <a:rPr dirty="0"/>
              <a:t>// ES5</a:t>
            </a:r>
          </a:p>
          <a:p>
            <a:pPr marL="0" indent="0">
              <a:buNone/>
            </a:pPr>
            <a:r>
              <a:rPr dirty="0"/>
              <a:t>var </a:t>
            </a:r>
            <a:r>
              <a:rPr dirty="0" err="1"/>
              <a:t>numeros</a:t>
            </a:r>
            <a:r>
              <a:rPr dirty="0"/>
              <a:t> = [1, 2, 3, 4];</a:t>
            </a:r>
          </a:p>
          <a:p>
            <a:pPr marL="0" indent="0">
              <a:buNone/>
            </a:pPr>
            <a:r>
              <a:rPr dirty="0"/>
              <a:t>var pares = </a:t>
            </a:r>
            <a:r>
              <a:rPr dirty="0" err="1"/>
              <a:t>numeros.filter</a:t>
            </a:r>
            <a:r>
              <a:rPr dirty="0"/>
              <a:t>(function(n) {</a:t>
            </a:r>
          </a:p>
          <a:p>
            <a:pPr marL="0" indent="0">
              <a:buNone/>
            </a:pPr>
            <a:r>
              <a:rPr dirty="0"/>
              <a:t>    return n % 2 === 0;</a:t>
            </a:r>
          </a:p>
          <a:p>
            <a:pPr marL="0" indent="0">
              <a:buNone/>
            </a:pPr>
            <a:r>
              <a:rPr dirty="0"/>
              <a:t>});</a:t>
            </a:r>
          </a:p>
          <a:p>
            <a:endParaRPr dirty="0"/>
          </a:p>
          <a:p>
            <a:r>
              <a:rPr dirty="0"/>
              <a:t>// ES6</a:t>
            </a:r>
          </a:p>
          <a:p>
            <a:pPr marL="0" indent="0">
              <a:buNone/>
            </a:pPr>
            <a:r>
              <a:rPr dirty="0"/>
              <a:t>const </a:t>
            </a:r>
            <a:r>
              <a:rPr dirty="0" err="1"/>
              <a:t>numeros</a:t>
            </a:r>
            <a:r>
              <a:rPr dirty="0"/>
              <a:t> = [1, 2, 3, 4];</a:t>
            </a:r>
          </a:p>
          <a:p>
            <a:pPr marL="0" indent="0">
              <a:buNone/>
            </a:pPr>
            <a:r>
              <a:rPr dirty="0"/>
              <a:t>const pares = </a:t>
            </a:r>
            <a:r>
              <a:rPr dirty="0" err="1"/>
              <a:t>numeros.filter</a:t>
            </a:r>
            <a:r>
              <a:rPr dirty="0"/>
              <a:t>(n =&gt; n % 2 === 0);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Exemplo: Usando reduce com Arrow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Código:</a:t>
            </a:r>
          </a:p>
          <a:p>
            <a:r>
              <a:rPr dirty="0"/>
              <a:t>// ES5</a:t>
            </a:r>
          </a:p>
          <a:p>
            <a:pPr marL="0" indent="0">
              <a:buNone/>
            </a:pPr>
            <a:r>
              <a:rPr dirty="0"/>
              <a:t>var </a:t>
            </a:r>
            <a:r>
              <a:rPr dirty="0" err="1"/>
              <a:t>numeros</a:t>
            </a:r>
            <a:r>
              <a:rPr dirty="0"/>
              <a:t> = [1, 2, 3, 4];</a:t>
            </a:r>
          </a:p>
          <a:p>
            <a:pPr marL="0" indent="0">
              <a:buNone/>
            </a:pPr>
            <a:r>
              <a:rPr dirty="0"/>
              <a:t>var soma = </a:t>
            </a:r>
            <a:r>
              <a:rPr dirty="0" err="1"/>
              <a:t>numeros.reduce</a:t>
            </a:r>
            <a:r>
              <a:rPr dirty="0"/>
              <a:t>(function(total, n) {</a:t>
            </a:r>
          </a:p>
          <a:p>
            <a:pPr marL="0" indent="0">
              <a:buNone/>
            </a:pPr>
            <a:r>
              <a:rPr dirty="0"/>
              <a:t>    return total + n;</a:t>
            </a:r>
          </a:p>
          <a:p>
            <a:pPr marL="0" indent="0">
              <a:buNone/>
            </a:pPr>
            <a:r>
              <a:rPr dirty="0"/>
              <a:t>}, 0);</a:t>
            </a:r>
          </a:p>
          <a:p>
            <a:endParaRPr dirty="0"/>
          </a:p>
          <a:p>
            <a:r>
              <a:rPr dirty="0"/>
              <a:t>// ES6</a:t>
            </a:r>
          </a:p>
          <a:p>
            <a:pPr marL="0" indent="0">
              <a:buNone/>
            </a:pPr>
            <a:r>
              <a:rPr dirty="0"/>
              <a:t>const </a:t>
            </a:r>
            <a:r>
              <a:rPr dirty="0" err="1"/>
              <a:t>numeros</a:t>
            </a:r>
            <a:r>
              <a:rPr dirty="0"/>
              <a:t> = [1, 2, 3, 4];</a:t>
            </a:r>
          </a:p>
          <a:p>
            <a:pPr marL="0" indent="0">
              <a:buNone/>
            </a:pPr>
            <a:r>
              <a:rPr dirty="0"/>
              <a:t>const soma = </a:t>
            </a:r>
            <a:r>
              <a:rPr dirty="0" err="1"/>
              <a:t>numeros.reduce</a:t>
            </a:r>
            <a:r>
              <a:rPr dirty="0"/>
              <a:t>((total, n) =&gt; total + n, 0);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Perguntas e Respostas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Sessão de dúvidas:</a:t>
            </a:r>
          </a:p>
          <a:p>
            <a:r>
              <a:t>- Aprofundamento nos tópicos abordados</a:t>
            </a:r>
          </a:p>
          <a:p>
            <a:r>
              <a:t>- Resolução de exemplos adicionais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Referências e Recursos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Links </a:t>
            </a:r>
            <a:r>
              <a:rPr dirty="0" err="1"/>
              <a:t>Úteis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- MDN Web Docs: JavaScript Functions</a:t>
            </a:r>
          </a:p>
          <a:p>
            <a:pPr marL="0" indent="0">
              <a:buNone/>
            </a:pPr>
            <a:r>
              <a:rPr dirty="0"/>
              <a:t>https://developer.mozilla.org/en-US/docs/Web/JavaScript/Guide/Functions</a:t>
            </a:r>
            <a:endParaRPr lang="pt-BR" dirty="0"/>
          </a:p>
          <a:p>
            <a:pPr marL="0" indent="0">
              <a:buNone/>
            </a:pPr>
            <a:endParaRPr dirty="0"/>
          </a:p>
          <a:p>
            <a:r>
              <a:rPr dirty="0"/>
              <a:t>- ECMAScript 6 Features</a:t>
            </a:r>
          </a:p>
          <a:p>
            <a:pPr marL="0" indent="0">
              <a:buNone/>
            </a:pPr>
            <a:r>
              <a:rPr dirty="0"/>
              <a:t>https://es6-features.org/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Introdução às Funções em JavaScript</a:t>
            </a:r>
          </a:p>
          <a:p>
            <a:r>
              <a:t>Funções Anônimas</a:t>
            </a:r>
          </a:p>
          <a:p>
            <a:r>
              <a:t>Arrow Functions</a:t>
            </a:r>
          </a:p>
          <a:p>
            <a:r>
              <a:t>Diferenças entre ES5 e ES6</a:t>
            </a:r>
          </a:p>
          <a:p>
            <a:r>
              <a:t>Manipulação de Vetores</a:t>
            </a:r>
          </a:p>
          <a:p>
            <a:r>
              <a:t>Exemplos Práticos</a:t>
            </a:r>
          </a:p>
          <a:p>
            <a:r>
              <a:t>Perguntas e Respostas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Introdução às Funções em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O que </a:t>
            </a:r>
            <a:r>
              <a:rPr dirty="0" err="1"/>
              <a:t>são</a:t>
            </a:r>
            <a:r>
              <a:rPr dirty="0"/>
              <a:t> </a:t>
            </a:r>
            <a:r>
              <a:rPr dirty="0" err="1"/>
              <a:t>funções</a:t>
            </a:r>
            <a:r>
              <a:rPr dirty="0"/>
              <a:t>?</a:t>
            </a:r>
          </a:p>
          <a:p>
            <a:r>
              <a:rPr dirty="0"/>
              <a:t>- </a:t>
            </a:r>
            <a:r>
              <a:rPr dirty="0" err="1"/>
              <a:t>Blocos</a:t>
            </a:r>
            <a:r>
              <a:rPr dirty="0"/>
              <a:t> de </a:t>
            </a:r>
            <a:r>
              <a:rPr dirty="0" err="1"/>
              <a:t>código</a:t>
            </a:r>
            <a:r>
              <a:rPr dirty="0"/>
              <a:t> </a:t>
            </a:r>
            <a:r>
              <a:rPr dirty="0" err="1"/>
              <a:t>reutilizáveis</a:t>
            </a:r>
            <a:endParaRPr dirty="0"/>
          </a:p>
          <a:p>
            <a:r>
              <a:rPr dirty="0"/>
              <a:t>- </a:t>
            </a:r>
            <a:r>
              <a:rPr dirty="0" err="1"/>
              <a:t>Definição</a:t>
            </a:r>
            <a:r>
              <a:rPr dirty="0"/>
              <a:t> com function ou =&gt;</a:t>
            </a:r>
          </a:p>
          <a:p>
            <a:endParaRPr dirty="0"/>
          </a:p>
          <a:p>
            <a:r>
              <a:rPr dirty="0" err="1"/>
              <a:t>Sintaxe</a:t>
            </a:r>
            <a:r>
              <a:rPr dirty="0"/>
              <a:t> </a:t>
            </a:r>
            <a:r>
              <a:rPr dirty="0" err="1"/>
              <a:t>básica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function </a:t>
            </a:r>
            <a:r>
              <a:rPr dirty="0" err="1"/>
              <a:t>nomeDaFuncao</a:t>
            </a:r>
            <a:r>
              <a:rPr dirty="0"/>
              <a:t>(</a:t>
            </a:r>
            <a:r>
              <a:rPr dirty="0" err="1"/>
              <a:t>parâmetros</a:t>
            </a:r>
            <a:r>
              <a:rPr dirty="0"/>
              <a:t>) {</a:t>
            </a:r>
          </a:p>
          <a:p>
            <a:pPr marL="0" indent="0">
              <a:buNone/>
            </a:pPr>
            <a:r>
              <a:rPr dirty="0"/>
              <a:t>    // </a:t>
            </a:r>
            <a:r>
              <a:rPr dirty="0" err="1"/>
              <a:t>corpo</a:t>
            </a:r>
            <a:r>
              <a:rPr dirty="0"/>
              <a:t> da </a:t>
            </a:r>
            <a:r>
              <a:rPr dirty="0" err="1"/>
              <a:t>função</a:t>
            </a:r>
            <a:endParaRPr dirty="0"/>
          </a:p>
          <a:p>
            <a:pPr marL="0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Funções</a:t>
            </a:r>
            <a:r>
              <a:rPr dirty="0"/>
              <a:t> </a:t>
            </a:r>
            <a:r>
              <a:rPr dirty="0" err="1"/>
              <a:t>Anônimas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 err="1"/>
              <a:t>Definição</a:t>
            </a:r>
            <a:r>
              <a:rPr dirty="0"/>
              <a:t>:</a:t>
            </a:r>
          </a:p>
          <a:p>
            <a:r>
              <a:rPr dirty="0"/>
              <a:t>- </a:t>
            </a:r>
            <a:r>
              <a:rPr dirty="0" err="1"/>
              <a:t>Funções</a:t>
            </a:r>
            <a:r>
              <a:rPr dirty="0"/>
              <a:t> </a:t>
            </a:r>
            <a:r>
              <a:rPr dirty="0" err="1"/>
              <a:t>sem</a:t>
            </a:r>
            <a:r>
              <a:rPr dirty="0"/>
              <a:t> </a:t>
            </a:r>
            <a:r>
              <a:rPr dirty="0" err="1"/>
              <a:t>nome</a:t>
            </a:r>
            <a:endParaRPr dirty="0"/>
          </a:p>
          <a:p>
            <a:r>
              <a:rPr dirty="0"/>
              <a:t>Uso:</a:t>
            </a:r>
          </a:p>
          <a:p>
            <a:r>
              <a:rPr dirty="0"/>
              <a:t>- </a:t>
            </a:r>
            <a:r>
              <a:rPr dirty="0" err="1"/>
              <a:t>Funções</a:t>
            </a:r>
            <a:r>
              <a:rPr dirty="0"/>
              <a:t> de callback</a:t>
            </a:r>
          </a:p>
          <a:p>
            <a:r>
              <a:rPr dirty="0"/>
              <a:t>- </a:t>
            </a:r>
            <a:r>
              <a:rPr dirty="0" err="1"/>
              <a:t>Funções</a:t>
            </a:r>
            <a:r>
              <a:rPr dirty="0"/>
              <a:t> auto-</a:t>
            </a:r>
            <a:r>
              <a:rPr dirty="0" err="1"/>
              <a:t>invocadas</a:t>
            </a:r>
            <a:endParaRPr dirty="0"/>
          </a:p>
          <a:p>
            <a:endParaRPr dirty="0"/>
          </a:p>
          <a:p>
            <a:r>
              <a:rPr dirty="0" err="1"/>
              <a:t>Sintaxe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var </a:t>
            </a:r>
            <a:r>
              <a:rPr dirty="0" err="1"/>
              <a:t>minhaFuncao</a:t>
            </a:r>
            <a:r>
              <a:rPr dirty="0"/>
              <a:t> = function(</a:t>
            </a:r>
            <a:r>
              <a:rPr dirty="0" err="1"/>
              <a:t>parâmetros</a:t>
            </a:r>
            <a:r>
              <a:rPr dirty="0"/>
              <a:t>) {</a:t>
            </a:r>
          </a:p>
          <a:p>
            <a:pPr marL="0" indent="0">
              <a:buNone/>
            </a:pPr>
            <a:r>
              <a:rPr dirty="0"/>
              <a:t>    // </a:t>
            </a:r>
            <a:r>
              <a:rPr dirty="0" err="1"/>
              <a:t>corpo</a:t>
            </a:r>
            <a:r>
              <a:rPr dirty="0"/>
              <a:t> da </a:t>
            </a:r>
            <a:r>
              <a:rPr dirty="0" err="1"/>
              <a:t>função</a:t>
            </a:r>
            <a:endParaRPr dirty="0"/>
          </a:p>
          <a:p>
            <a:pPr marL="0" indent="0">
              <a:buNone/>
            </a:pPr>
            <a:r>
              <a:rPr dirty="0"/>
              <a:t>};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Exemplo de Função Anônima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Código:</a:t>
            </a:r>
          </a:p>
          <a:p>
            <a:pPr marL="0" indent="0">
              <a:buNone/>
            </a:pPr>
            <a:r>
              <a:rPr dirty="0" err="1"/>
              <a:t>setTimeout</a:t>
            </a:r>
            <a:r>
              <a:rPr dirty="0"/>
              <a:t>(function() {</a:t>
            </a:r>
          </a:p>
          <a:p>
            <a:pPr marL="0" indent="0">
              <a:buNone/>
            </a:pPr>
            <a:r>
              <a:rPr dirty="0"/>
              <a:t>    console.log('</a:t>
            </a:r>
            <a:r>
              <a:rPr dirty="0" err="1"/>
              <a:t>Executado</a:t>
            </a:r>
            <a:r>
              <a:rPr dirty="0"/>
              <a:t> </a:t>
            </a:r>
            <a:r>
              <a:rPr dirty="0" err="1"/>
              <a:t>após</a:t>
            </a:r>
            <a:r>
              <a:rPr dirty="0"/>
              <a:t> 1 </a:t>
            </a:r>
            <a:r>
              <a:rPr dirty="0" err="1"/>
              <a:t>segundo</a:t>
            </a:r>
            <a:r>
              <a:rPr dirty="0"/>
              <a:t>');</a:t>
            </a:r>
          </a:p>
          <a:p>
            <a:pPr marL="0" indent="0">
              <a:buNone/>
            </a:pPr>
            <a:r>
              <a:rPr dirty="0"/>
              <a:t>}, 1000);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/>
              <a:t>Introdução</a:t>
            </a:r>
            <a:r>
              <a:rPr dirty="0"/>
              <a:t> </a:t>
            </a:r>
            <a:r>
              <a:rPr dirty="0" err="1"/>
              <a:t>às</a:t>
            </a:r>
            <a:r>
              <a:rPr dirty="0"/>
              <a:t> Arrow Functions (ES6)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 err="1"/>
              <a:t>Definição</a:t>
            </a:r>
            <a:r>
              <a:rPr dirty="0"/>
              <a:t>:</a:t>
            </a:r>
          </a:p>
          <a:p>
            <a:r>
              <a:rPr dirty="0"/>
              <a:t>- </a:t>
            </a:r>
            <a:r>
              <a:rPr dirty="0" err="1"/>
              <a:t>Funções</a:t>
            </a:r>
            <a:r>
              <a:rPr dirty="0"/>
              <a:t> </a:t>
            </a:r>
            <a:r>
              <a:rPr dirty="0" err="1"/>
              <a:t>curtas</a:t>
            </a:r>
            <a:r>
              <a:rPr dirty="0"/>
              <a:t> </a:t>
            </a:r>
            <a:r>
              <a:rPr dirty="0" err="1"/>
              <a:t>usando</a:t>
            </a:r>
            <a:r>
              <a:rPr dirty="0"/>
              <a:t> a </a:t>
            </a:r>
            <a:r>
              <a:rPr dirty="0" err="1"/>
              <a:t>sintaxe</a:t>
            </a:r>
            <a:r>
              <a:rPr dirty="0"/>
              <a:t> =&gt;</a:t>
            </a:r>
          </a:p>
          <a:p>
            <a:r>
              <a:rPr dirty="0"/>
              <a:t>Uso:</a:t>
            </a:r>
          </a:p>
          <a:p>
            <a:r>
              <a:rPr dirty="0"/>
              <a:t>- Mais </a:t>
            </a:r>
            <a:r>
              <a:rPr dirty="0" err="1"/>
              <a:t>concisas</a:t>
            </a:r>
            <a:endParaRPr dirty="0"/>
          </a:p>
          <a:p>
            <a:endParaRPr dirty="0"/>
          </a:p>
          <a:p>
            <a:r>
              <a:rPr dirty="0" err="1"/>
              <a:t>Sintaxe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var </a:t>
            </a:r>
            <a:r>
              <a:rPr dirty="0" err="1"/>
              <a:t>minhaFuncao</a:t>
            </a:r>
            <a:r>
              <a:rPr dirty="0"/>
              <a:t> = (</a:t>
            </a:r>
            <a:r>
              <a:rPr dirty="0" err="1"/>
              <a:t>parâmetros</a:t>
            </a:r>
            <a:r>
              <a:rPr dirty="0"/>
              <a:t>) =&gt; {</a:t>
            </a:r>
          </a:p>
          <a:p>
            <a:pPr marL="0" indent="0">
              <a:buNone/>
            </a:pPr>
            <a:r>
              <a:rPr dirty="0"/>
              <a:t>    // </a:t>
            </a:r>
            <a:r>
              <a:rPr dirty="0" err="1"/>
              <a:t>corpo</a:t>
            </a:r>
            <a:r>
              <a:rPr dirty="0"/>
              <a:t> da </a:t>
            </a:r>
            <a:r>
              <a:rPr dirty="0" err="1"/>
              <a:t>função</a:t>
            </a:r>
            <a:endParaRPr dirty="0"/>
          </a:p>
          <a:p>
            <a:pPr marL="0" indent="0">
              <a:buNone/>
            </a:pPr>
            <a:r>
              <a:rPr dirty="0"/>
              <a:t>};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Comparação: Funções Anônimas vs. Arrow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Função</a:t>
            </a:r>
            <a:r>
              <a:rPr dirty="0"/>
              <a:t> </a:t>
            </a:r>
            <a:r>
              <a:rPr dirty="0" err="1"/>
              <a:t>Anônima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var soma = </a:t>
            </a:r>
            <a:r>
              <a:rPr b="1" dirty="0"/>
              <a:t>function</a:t>
            </a:r>
            <a:r>
              <a:rPr dirty="0"/>
              <a:t>(a, b) {</a:t>
            </a:r>
          </a:p>
          <a:p>
            <a:pPr marL="0" indent="0">
              <a:buNone/>
            </a:pPr>
            <a:r>
              <a:rPr dirty="0"/>
              <a:t>    return a + b;</a:t>
            </a:r>
          </a:p>
          <a:p>
            <a:pPr marL="0" indent="0">
              <a:buNone/>
            </a:pPr>
            <a:r>
              <a:rPr dirty="0"/>
              <a:t>};</a:t>
            </a:r>
          </a:p>
          <a:p>
            <a:endParaRPr dirty="0"/>
          </a:p>
          <a:p>
            <a:r>
              <a:rPr dirty="0"/>
              <a:t>Arrow Function:</a:t>
            </a:r>
          </a:p>
          <a:p>
            <a:pPr marL="0" indent="0">
              <a:buNone/>
            </a:pPr>
            <a:r>
              <a:rPr dirty="0"/>
              <a:t>var soma = (a, b) </a:t>
            </a:r>
            <a:r>
              <a:rPr b="1" dirty="0"/>
              <a:t>=&gt;</a:t>
            </a:r>
            <a:r>
              <a:rPr dirty="0"/>
              <a:t> a + b;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Diferenças Entre ES5 e ES6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ES5:</a:t>
            </a:r>
          </a:p>
          <a:p>
            <a:pPr lvl="1"/>
            <a:r>
              <a:rPr dirty="0"/>
              <a:t>- </a:t>
            </a:r>
            <a:r>
              <a:rPr dirty="0" err="1"/>
              <a:t>Funções</a:t>
            </a:r>
            <a:r>
              <a:rPr dirty="0"/>
              <a:t> </a:t>
            </a:r>
            <a:r>
              <a:rPr dirty="0" err="1"/>
              <a:t>tradicionais</a:t>
            </a:r>
            <a:endParaRPr dirty="0"/>
          </a:p>
          <a:p>
            <a:pPr lvl="1"/>
            <a:r>
              <a:rPr dirty="0"/>
              <a:t>- var para </a:t>
            </a:r>
            <a:r>
              <a:rPr dirty="0" err="1"/>
              <a:t>variáveis</a:t>
            </a:r>
            <a:endParaRPr dirty="0"/>
          </a:p>
          <a:p>
            <a:endParaRPr dirty="0"/>
          </a:p>
          <a:p>
            <a:r>
              <a:rPr dirty="0"/>
              <a:t>ES6:</a:t>
            </a:r>
          </a:p>
          <a:p>
            <a:pPr lvl="1"/>
            <a:r>
              <a:rPr dirty="0"/>
              <a:t>- Arrow functions</a:t>
            </a:r>
          </a:p>
          <a:p>
            <a:pPr lvl="1"/>
            <a:r>
              <a:rPr dirty="0"/>
              <a:t>- let e const para </a:t>
            </a:r>
            <a:r>
              <a:rPr dirty="0" err="1"/>
              <a:t>variáveis</a:t>
            </a:r>
            <a:endParaRPr dirty="0"/>
          </a:p>
          <a:p>
            <a:pPr lvl="1"/>
            <a:r>
              <a:rPr dirty="0"/>
              <a:t>- Novas features: template literals, </a:t>
            </a:r>
            <a:r>
              <a:rPr dirty="0" err="1"/>
              <a:t>destructuring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FB0E8-AB1E-4685-ADAF-DBB85F2A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351735-46C6-1559-E509-7EF8C3B8A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Crie uma </a:t>
            </a:r>
            <a:r>
              <a:rPr lang="pt-BR" dirty="0" err="1"/>
              <a:t>arrow</a:t>
            </a:r>
            <a:r>
              <a:rPr lang="pt-BR" dirty="0"/>
              <a:t> </a:t>
            </a:r>
            <a:r>
              <a:rPr lang="pt-BR" dirty="0" err="1"/>
              <a:t>function</a:t>
            </a:r>
            <a:r>
              <a:rPr lang="pt-BR" dirty="0"/>
              <a:t> chamada </a:t>
            </a:r>
            <a:r>
              <a:rPr lang="pt-BR" dirty="0" err="1"/>
              <a:t>somarPares</a:t>
            </a:r>
            <a:r>
              <a:rPr lang="pt-BR" dirty="0"/>
              <a:t>.</a:t>
            </a:r>
          </a:p>
          <a:p>
            <a:r>
              <a:rPr lang="pt-BR" dirty="0"/>
              <a:t>A função deve iterar sobre os números de 1 a 20.</a:t>
            </a:r>
          </a:p>
          <a:p>
            <a:r>
              <a:rPr lang="pt-BR" dirty="0"/>
              <a:t>Dentro dessa função, some todos os números pares (sem usar vetores). </a:t>
            </a:r>
          </a:p>
          <a:p>
            <a:r>
              <a:rPr lang="pt-BR" dirty="0"/>
              <a:t>A função deve retornar o resultado da soma.</a:t>
            </a:r>
          </a:p>
        </p:txBody>
      </p:sp>
    </p:spTree>
    <p:extLst>
      <p:ext uri="{BB962C8B-B14F-4D97-AF65-F5344CB8AC3E}">
        <p14:creationId xmlns:p14="http://schemas.microsoft.com/office/powerpoint/2010/main" val="3817125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730</Words>
  <Application>Microsoft Office PowerPoint</Application>
  <PresentationFormat>Apresentação na tela (4:3)</PresentationFormat>
  <Paragraphs>133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Aptos</vt:lpstr>
      <vt:lpstr>Arial</vt:lpstr>
      <vt:lpstr>Calibri</vt:lpstr>
      <vt:lpstr>Courier New</vt:lpstr>
      <vt:lpstr>Office Theme</vt:lpstr>
      <vt:lpstr>Funções Anônimas, Arrow Functions, ES5, ES6 e Vetores em JavaScript</vt:lpstr>
      <vt:lpstr>Agenda</vt:lpstr>
      <vt:lpstr>Introdução às Funções em JavaScript</vt:lpstr>
      <vt:lpstr>Funções Anônimas</vt:lpstr>
      <vt:lpstr>Exemplo de Função Anônima</vt:lpstr>
      <vt:lpstr>Introdução às Arrow Functions (ES6)</vt:lpstr>
      <vt:lpstr>Comparação: Funções Anônimas vs. Arrow Functions</vt:lpstr>
      <vt:lpstr>Diferenças Entre ES5 e ES6</vt:lpstr>
      <vt:lpstr>Exercício</vt:lpstr>
      <vt:lpstr>Exercício</vt:lpstr>
      <vt:lpstr>Manipulação de Vetores em JavaScript</vt:lpstr>
      <vt:lpstr>Exemplo: Usando map com Arrow Function</vt:lpstr>
      <vt:lpstr>Exemplo: Usando filter com Arrow Function</vt:lpstr>
      <vt:lpstr>Exemplo: Usando reduce com Arrow Function</vt:lpstr>
      <vt:lpstr>Perguntas e Respostas</vt:lpstr>
      <vt:lpstr>Referências e Recursos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Daniel Facciolo Pires</cp:lastModifiedBy>
  <cp:revision>5</cp:revision>
  <dcterms:created xsi:type="dcterms:W3CDTF">2013-01-27T09:14:16Z</dcterms:created>
  <dcterms:modified xsi:type="dcterms:W3CDTF">2024-08-13T19:22:52Z</dcterms:modified>
  <cp:category/>
</cp:coreProperties>
</file>