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79" r:id="rId12"/>
    <p:sldId id="280" r:id="rId13"/>
    <p:sldId id="281" r:id="rId14"/>
    <p:sldId id="265" r:id="rId15"/>
    <p:sldId id="266" r:id="rId16"/>
    <p:sldId id="273" r:id="rId17"/>
    <p:sldId id="274" r:id="rId18"/>
    <p:sldId id="267" r:id="rId19"/>
    <p:sldId id="275" r:id="rId20"/>
    <p:sldId id="276" r:id="rId21"/>
    <p:sldId id="268" r:id="rId22"/>
    <p:sldId id="277" r:id="rId23"/>
    <p:sldId id="27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Funções Anônimas, Arrow Functions, ES5, ES6 e Vetores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Entendendo as melhorias e aplicando em vetores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25F6-B332-D39F-5235-B2ED2B5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30F4B-FB9D-AFF6-CEAE-20500274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Dado um texto e dois índices, 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use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e retornar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 texto original.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 começar no primeiro índice e terminar no segundo índice (exclusivo).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Instruções: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texto com o valor "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uma linguagem poderosa!".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chamada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extrairSubstring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receba três parâmetros: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texto: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onde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será extraída.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inicio: o índice inicial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fim: o índice final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(exclusivo).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função deve usar o método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para extrair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Retorne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substring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extraída.</a:t>
            </a:r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501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7B095-1419-5CCA-C3B9-60377B68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FE4B3-6882-2BA1-4A1B-15817620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Exercício 1: Verificar se um Número é Par </a:t>
            </a:r>
          </a:p>
          <a:p>
            <a:pPr lvl="1"/>
            <a:r>
              <a:rPr lang="pt-BR" sz="2400" dirty="0"/>
              <a:t>Crie uma função anônima que recebe um número como parâmetro e retorna `</a:t>
            </a:r>
            <a:r>
              <a:rPr lang="pt-BR" sz="2400" dirty="0" err="1"/>
              <a:t>true</a:t>
            </a:r>
            <a:r>
              <a:rPr lang="pt-BR" sz="2400" dirty="0"/>
              <a:t>` se o número for par, ou `false` se for ímpar. </a:t>
            </a:r>
          </a:p>
          <a:p>
            <a:r>
              <a:rPr lang="pt-BR" sz="2400" dirty="0"/>
              <a:t>Exercício 2: Calcular o Fatorial de um Número </a:t>
            </a:r>
          </a:p>
          <a:p>
            <a:pPr lvl="1"/>
            <a:r>
              <a:rPr lang="pt-BR" sz="2400" dirty="0"/>
              <a:t>Crie uma função anônima que recebe um número como parâmetro e retorna o fatorial desse número. </a:t>
            </a:r>
          </a:p>
          <a:p>
            <a:r>
              <a:rPr lang="pt-BR" sz="2400" dirty="0"/>
              <a:t>Exercício 3: Calcular a Potência de um Número </a:t>
            </a:r>
          </a:p>
          <a:p>
            <a:pPr lvl="1"/>
            <a:r>
              <a:rPr lang="pt-BR" sz="2400" dirty="0"/>
              <a:t>Crie uma função anônima que recebe dois números, `base` e `expoente`, e retorna o resultado de `base` elevado à `expoente`. </a:t>
            </a:r>
          </a:p>
          <a:p>
            <a:r>
              <a:rPr lang="pt-BR" sz="2400" dirty="0"/>
              <a:t>Exercício 4: Verificar se um Número é Primo </a:t>
            </a:r>
          </a:p>
          <a:p>
            <a:pPr lvl="1"/>
            <a:r>
              <a:rPr lang="pt-BR" sz="2400" dirty="0"/>
              <a:t>Crie uma função anônima que recebe um número como parâmetro e retorna `</a:t>
            </a:r>
            <a:r>
              <a:rPr lang="pt-BR" sz="2400" dirty="0" err="1"/>
              <a:t>true</a:t>
            </a:r>
            <a:r>
              <a:rPr lang="pt-BR" sz="2400" dirty="0"/>
              <a:t>` se o número for primo, ou `false</a:t>
            </a:r>
          </a:p>
          <a:p>
            <a:r>
              <a:rPr lang="pt-BR" sz="2400" dirty="0"/>
              <a:t>Exercício 5: Converter Graus Celsius para Fahrenheit </a:t>
            </a:r>
          </a:p>
          <a:p>
            <a:pPr lvl="1"/>
            <a:r>
              <a:rPr lang="pt-BR" sz="2400" dirty="0"/>
              <a:t>Crie uma função anônima que recebe uma temperatura em graus Celsius e a converte para Fahrenheit.</a:t>
            </a:r>
          </a:p>
        </p:txBody>
      </p:sp>
    </p:spTree>
    <p:extLst>
      <p:ext uri="{BB962C8B-B14F-4D97-AF65-F5344CB8AC3E}">
        <p14:creationId xmlns:p14="http://schemas.microsoft.com/office/powerpoint/2010/main" val="37456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3F5DE-5126-FDFD-7931-6B7BE35A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F6807-7EE1-7B8B-8815-D609E05D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Exercício 6: Calcular a Média de Três Números</a:t>
            </a:r>
          </a:p>
          <a:p>
            <a:pPr lvl="1"/>
            <a:r>
              <a:rPr lang="pt-BR" sz="1800" dirty="0"/>
              <a:t>Crie uma função anônima que recebe três números como parâmetros e retorna a média desses números.</a:t>
            </a:r>
          </a:p>
          <a:p>
            <a:r>
              <a:rPr lang="pt-BR" sz="2400" dirty="0"/>
              <a:t>Exercício 7: Calcular a Área de um Retângulo</a:t>
            </a:r>
          </a:p>
          <a:p>
            <a:pPr lvl="1"/>
            <a:r>
              <a:rPr lang="pt-BR" sz="1800" dirty="0"/>
              <a:t>Crie uma função anônima que recebe a largura e a altura de um retângulo e retorna a área.</a:t>
            </a:r>
          </a:p>
          <a:p>
            <a:r>
              <a:rPr lang="pt-BR" sz="2400" dirty="0"/>
              <a:t>Exercício 8: Verificar se um Número está em um Intervalo</a:t>
            </a:r>
          </a:p>
          <a:p>
            <a:pPr lvl="1"/>
            <a:r>
              <a:rPr lang="pt-BR" sz="1800" dirty="0"/>
              <a:t>Crie uma função anônima que recebe três números: `numero`, `inicio`, e `fim`. A função deve retornar `</a:t>
            </a:r>
            <a:r>
              <a:rPr lang="pt-BR" sz="1800" dirty="0" err="1"/>
              <a:t>true</a:t>
            </a:r>
            <a:r>
              <a:rPr lang="pt-BR" sz="1800" dirty="0"/>
              <a:t>` se o `numero` estiver entre `inicio` e `fim`, inclusive, ou `false` caso contrário.</a:t>
            </a:r>
          </a:p>
          <a:p>
            <a:r>
              <a:rPr lang="pt-BR" sz="2400" dirty="0"/>
              <a:t>Exercício 9: Calcular o Maior de Três Números</a:t>
            </a:r>
          </a:p>
          <a:p>
            <a:pPr lvl="1"/>
            <a:r>
              <a:rPr lang="pt-BR" sz="1800" dirty="0"/>
              <a:t>Crie uma função anônima que recebe três números e retorna o maior deles.</a:t>
            </a:r>
          </a:p>
          <a:p>
            <a:r>
              <a:rPr lang="pt-BR" sz="2400" dirty="0"/>
              <a:t>Exercício 10: Calcular a Soma dos Números ao Quadrado</a:t>
            </a:r>
          </a:p>
          <a:p>
            <a:pPr lvl="1"/>
            <a:r>
              <a:rPr lang="pt-BR" sz="1800" dirty="0"/>
              <a:t>Crie uma função anônima que recebe dois números e retorna a soma dos quadrados desses números</a:t>
            </a:r>
          </a:p>
        </p:txBody>
      </p:sp>
    </p:spTree>
    <p:extLst>
      <p:ext uri="{BB962C8B-B14F-4D97-AF65-F5344CB8AC3E}">
        <p14:creationId xmlns:p14="http://schemas.microsoft.com/office/powerpoint/2010/main" val="112957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949F-C190-B9E0-E8A3-1C6002E7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ABAA8-7E5C-D84D-2720-8AB0621E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Exercício 11: Verificar se Todos os Parâmetros são Verdadeiros </a:t>
            </a:r>
          </a:p>
          <a:p>
            <a:pPr lvl="1"/>
            <a:r>
              <a:rPr lang="pt-BR" dirty="0"/>
              <a:t>Crie uma função anônima que recebe três parâmetros booleanos (`a`, `b`, `c`) e retorna `</a:t>
            </a:r>
            <a:r>
              <a:rPr lang="pt-BR" dirty="0" err="1"/>
              <a:t>true</a:t>
            </a:r>
            <a:r>
              <a:rPr lang="pt-BR" dirty="0"/>
              <a:t>` se todos forem verdadeiros, ou `false` caso contrário. </a:t>
            </a:r>
          </a:p>
          <a:p>
            <a:r>
              <a:rPr lang="pt-BR" dirty="0"/>
              <a:t>Exercício 12: Calcular o Produto de Quatro Números</a:t>
            </a:r>
          </a:p>
          <a:p>
            <a:pPr lvl="1"/>
            <a:r>
              <a:rPr lang="pt-BR" dirty="0"/>
              <a:t>Crie uma função anônima que recebe quatro números e retorna o produto desses números. </a:t>
            </a:r>
          </a:p>
          <a:p>
            <a:r>
              <a:rPr lang="pt-BR" dirty="0"/>
              <a:t>Exercício 13: Verificar se a Soma de Dois Números é Par ou Ímpar </a:t>
            </a:r>
          </a:p>
          <a:p>
            <a:pPr lvl="1"/>
            <a:r>
              <a:rPr lang="pt-BR" dirty="0"/>
              <a:t>Crie uma função anônima que recebe dois números e retorna uma </a:t>
            </a:r>
            <a:r>
              <a:rPr lang="pt-BR" dirty="0" err="1"/>
              <a:t>string</a:t>
            </a:r>
            <a:r>
              <a:rPr lang="pt-BR" dirty="0"/>
              <a:t> indicando se a soma desses números é "Par" ou "Ímpar".</a:t>
            </a:r>
          </a:p>
        </p:txBody>
      </p:sp>
    </p:spTree>
    <p:extLst>
      <p:ext uri="{BB962C8B-B14F-4D97-AF65-F5344CB8AC3E}">
        <p14:creationId xmlns:p14="http://schemas.microsoft.com/office/powerpoint/2010/main" val="68421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Manipulação de Vetores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pPr lvl="1"/>
            <a:r>
              <a:rPr dirty="0"/>
              <a:t>- </a:t>
            </a:r>
            <a:r>
              <a:rPr dirty="0" err="1"/>
              <a:t>Estrutura</a:t>
            </a:r>
            <a:r>
              <a:rPr dirty="0"/>
              <a:t> de dados que </a:t>
            </a:r>
            <a:r>
              <a:rPr dirty="0" err="1"/>
              <a:t>armazena</a:t>
            </a:r>
            <a:r>
              <a:rPr dirty="0"/>
              <a:t> uma </a:t>
            </a:r>
            <a:r>
              <a:rPr dirty="0" err="1"/>
              <a:t>coleção</a:t>
            </a:r>
            <a:r>
              <a:rPr dirty="0"/>
              <a:t> de </a:t>
            </a:r>
            <a:r>
              <a:rPr dirty="0" err="1"/>
              <a:t>elementos</a:t>
            </a:r>
            <a:endParaRPr dirty="0"/>
          </a:p>
          <a:p>
            <a:endParaRPr dirty="0"/>
          </a:p>
          <a:p>
            <a:r>
              <a:rPr dirty="0" err="1"/>
              <a:t>Criação</a:t>
            </a:r>
            <a:r>
              <a:rPr dirty="0"/>
              <a:t>:</a:t>
            </a:r>
          </a:p>
          <a:p>
            <a:pPr lvl="1"/>
            <a:r>
              <a:rPr dirty="0"/>
              <a:t>var array = [1, 2, 3, 4, 5];</a:t>
            </a:r>
          </a:p>
          <a:p>
            <a:endParaRPr dirty="0"/>
          </a:p>
          <a:p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:</a:t>
            </a:r>
          </a:p>
          <a:p>
            <a:pPr lvl="1"/>
            <a:r>
              <a:rPr dirty="0"/>
              <a:t>- map</a:t>
            </a:r>
          </a:p>
          <a:p>
            <a:pPr lvl="1"/>
            <a:r>
              <a:rPr dirty="0"/>
              <a:t>- filter</a:t>
            </a:r>
          </a:p>
          <a:p>
            <a:pPr lvl="1"/>
            <a:r>
              <a:rPr dirty="0"/>
              <a:t>- reduce</a:t>
            </a:r>
          </a:p>
          <a:p>
            <a:pPr lvl="1"/>
            <a:r>
              <a:rPr dirty="0"/>
              <a:t>- </a:t>
            </a:r>
            <a:r>
              <a:rPr dirty="0" err="1"/>
              <a:t>forEach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map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* 2;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3];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dobrados</a:t>
            </a:r>
            <a:r>
              <a:rPr dirty="0"/>
              <a:t> = </a:t>
            </a:r>
            <a:r>
              <a:rPr dirty="0" err="1"/>
              <a:t>numeros.map</a:t>
            </a:r>
            <a:r>
              <a:rPr dirty="0"/>
              <a:t>(n =&gt; n * 2);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41DB-ED94-DB4B-5883-18058F38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D7206-2F60-46AB-1DCC-02EE1A7D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Ex1: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o quadrado de cada número do </a:t>
            </a:r>
            <a:r>
              <a:rPr lang="pt-BR" dirty="0" err="1"/>
              <a:t>array</a:t>
            </a:r>
            <a:r>
              <a:rPr lang="pt-BR" dirty="0"/>
              <a:t> original.</a:t>
            </a:r>
          </a:p>
          <a:p>
            <a:endParaRPr lang="pt-BR" dirty="0"/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cada </a:t>
            </a:r>
            <a:r>
              <a:rPr lang="pt-BR" dirty="0" err="1"/>
              <a:t>string</a:t>
            </a:r>
            <a:r>
              <a:rPr lang="pt-BR" dirty="0"/>
              <a:t> seja convertida para letras maiúsculas.</a:t>
            </a:r>
          </a:p>
          <a:p>
            <a:endParaRPr lang="pt-BR" dirty="0"/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10 é adicionado a cada número.</a:t>
            </a:r>
          </a:p>
        </p:txBody>
      </p:sp>
    </p:spTree>
    <p:extLst>
      <p:ext uri="{BB962C8B-B14F-4D97-AF65-F5344CB8AC3E}">
        <p14:creationId xmlns:p14="http://schemas.microsoft.com/office/powerpoint/2010/main" val="164668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38959-F7A0-C652-B7C9-DB9B842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44620-36EF-8D07-9E84-9BE84991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map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onde cada </a:t>
            </a:r>
            <a:r>
              <a:rPr lang="pt-BR" dirty="0" err="1"/>
              <a:t>string</a:t>
            </a:r>
            <a:r>
              <a:rPr lang="pt-BR" dirty="0"/>
              <a:t> seja concatenada com a </a:t>
            </a:r>
            <a:r>
              <a:rPr lang="pt-BR" dirty="0" err="1"/>
              <a:t>string</a:t>
            </a:r>
            <a:r>
              <a:rPr lang="pt-BR" dirty="0"/>
              <a:t> " - Processada".</a:t>
            </a:r>
          </a:p>
        </p:txBody>
      </p:sp>
    </p:spTree>
    <p:extLst>
      <p:ext uri="{BB962C8B-B14F-4D97-AF65-F5344CB8AC3E}">
        <p14:creationId xmlns:p14="http://schemas.microsoft.com/office/powerpoint/2010/main" val="159003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filter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pares = </a:t>
            </a:r>
            <a:r>
              <a:rPr dirty="0" err="1"/>
              <a:t>numeros.filter</a:t>
            </a:r>
            <a:r>
              <a:rPr dirty="0"/>
              <a:t>(function(n) {</a:t>
            </a:r>
          </a:p>
          <a:p>
            <a:pPr marL="0" indent="0">
              <a:buNone/>
            </a:pPr>
            <a:r>
              <a:rPr dirty="0"/>
              <a:t>    return n % 2 === 0;</a:t>
            </a:r>
          </a:p>
          <a:p>
            <a:pPr marL="0" indent="0">
              <a:buNone/>
            </a:pPr>
            <a:r>
              <a:rPr dirty="0"/>
              <a:t>});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pares = </a:t>
            </a:r>
            <a:r>
              <a:rPr dirty="0" err="1"/>
              <a:t>numeros.filter</a:t>
            </a:r>
            <a:r>
              <a:rPr dirty="0"/>
              <a:t>(n =&gt; n % 2 === 0);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C104-53C9-5A46-B4B7-AC7ABA3F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D95B4-C6F9-AE9A-C36D-46154701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Exe1: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as </a:t>
            </a:r>
            <a:r>
              <a:rPr lang="pt-BR" dirty="0" err="1"/>
              <a:t>strings</a:t>
            </a:r>
            <a:r>
              <a:rPr lang="pt-BR" dirty="0"/>
              <a:t> com 5 ou mais caracteres.</a:t>
            </a:r>
          </a:p>
          <a:p>
            <a:endParaRPr lang="pt-BR" dirty="0"/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contendo apenas as </a:t>
            </a:r>
            <a:r>
              <a:rPr lang="pt-BR" dirty="0" err="1"/>
              <a:t>strings</a:t>
            </a:r>
            <a:r>
              <a:rPr lang="pt-BR" dirty="0"/>
              <a:t> que começam com a letra "A".</a:t>
            </a:r>
          </a:p>
          <a:p>
            <a:endParaRPr lang="pt-BR" dirty="0"/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os números negativos.</a:t>
            </a:r>
          </a:p>
        </p:txBody>
      </p:sp>
    </p:spTree>
    <p:extLst>
      <p:ext uri="{BB962C8B-B14F-4D97-AF65-F5344CB8AC3E}">
        <p14:creationId xmlns:p14="http://schemas.microsoft.com/office/powerpoint/2010/main" val="24966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às Funções em JavaScript</a:t>
            </a:r>
          </a:p>
          <a:p>
            <a:r>
              <a:t>Funções Anônimas</a:t>
            </a:r>
          </a:p>
          <a:p>
            <a:r>
              <a:t>Arrow Functions</a:t>
            </a:r>
          </a:p>
          <a:p>
            <a:r>
              <a:t>Diferenças entre ES5 e ES6</a:t>
            </a:r>
          </a:p>
          <a:p>
            <a:r>
              <a:t>Manipulação de Vetores</a:t>
            </a:r>
          </a:p>
          <a:p>
            <a:r>
              <a:t>Exemplos Práticos</a:t>
            </a:r>
          </a:p>
          <a:p>
            <a:r>
              <a:t>Perguntas e Respostas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2ED0-759F-72EC-77D1-E67A4AE7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E533F-7DEE-7A36-AF69-C297BCD7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que podem conter </a:t>
            </a:r>
            <a:r>
              <a:rPr lang="pt-BR" dirty="0" err="1"/>
              <a:t>strings</a:t>
            </a:r>
            <a:r>
              <a:rPr lang="pt-BR" dirty="0"/>
              <a:t> vazias ou apenas espaços, use a função </a:t>
            </a:r>
            <a:r>
              <a:rPr lang="pt-BR" dirty="0" err="1"/>
              <a:t>filter</a:t>
            </a:r>
            <a:r>
              <a:rPr lang="pt-BR" dirty="0"/>
              <a:t>() para criar um novo </a:t>
            </a:r>
            <a:r>
              <a:rPr lang="pt-BR" dirty="0" err="1"/>
              <a:t>array</a:t>
            </a:r>
            <a:r>
              <a:rPr lang="pt-BR" dirty="0"/>
              <a:t> que contenha apenas as </a:t>
            </a:r>
            <a:r>
              <a:rPr lang="pt-BR" dirty="0" err="1"/>
              <a:t>strings</a:t>
            </a:r>
            <a:r>
              <a:rPr lang="pt-BR" dirty="0"/>
              <a:t> válidas (não vazias e que não sejam apenas espaços).</a:t>
            </a:r>
          </a:p>
        </p:txBody>
      </p:sp>
    </p:spTree>
    <p:extLst>
      <p:ext uri="{BB962C8B-B14F-4D97-AF65-F5344CB8AC3E}">
        <p14:creationId xmlns:p14="http://schemas.microsoft.com/office/powerpoint/2010/main" val="113258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Usando reduce com 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Código:</a:t>
            </a:r>
          </a:p>
          <a:p>
            <a:r>
              <a:rPr dirty="0"/>
              <a:t>// ES5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dirty="0" err="1"/>
              <a:t>numeros.reduce</a:t>
            </a:r>
            <a:r>
              <a:rPr dirty="0"/>
              <a:t>(function(total, n) {</a:t>
            </a:r>
          </a:p>
          <a:p>
            <a:pPr marL="0" indent="0">
              <a:buNone/>
            </a:pPr>
            <a:r>
              <a:rPr dirty="0"/>
              <a:t>    return total + n;</a:t>
            </a:r>
          </a:p>
          <a:p>
            <a:pPr marL="0" indent="0">
              <a:buNone/>
            </a:pPr>
            <a:r>
              <a:rPr dirty="0"/>
              <a:t>}, 0);</a:t>
            </a:r>
          </a:p>
          <a:p>
            <a:endParaRPr dirty="0"/>
          </a:p>
          <a:p>
            <a:r>
              <a:rPr dirty="0"/>
              <a:t>// ES6</a:t>
            </a:r>
          </a:p>
          <a:p>
            <a:pPr marL="0" indent="0">
              <a:buNone/>
            </a:pPr>
            <a:r>
              <a:rPr dirty="0"/>
              <a:t>const </a:t>
            </a:r>
            <a:r>
              <a:rPr dirty="0" err="1"/>
              <a:t>numeros</a:t>
            </a:r>
            <a:r>
              <a:rPr dirty="0"/>
              <a:t> = [1, 2, 3, 4];</a:t>
            </a:r>
          </a:p>
          <a:p>
            <a:pPr marL="0" indent="0">
              <a:buNone/>
            </a:pPr>
            <a:r>
              <a:rPr dirty="0"/>
              <a:t>const soma = </a:t>
            </a:r>
            <a:r>
              <a:rPr dirty="0" err="1"/>
              <a:t>numeros.reduce</a:t>
            </a:r>
            <a:r>
              <a:rPr dirty="0"/>
              <a:t>((total, n) =&gt; total + n, 0);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A263C-E57C-3133-4CAD-45C846B3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8F5B1-0E25-CAA6-D240-9F250667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Exe1: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calcular o produto de todos os números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Exe2: Dado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, use a função </a:t>
            </a:r>
            <a:r>
              <a:rPr lang="pt-BR" dirty="0" err="1"/>
              <a:t>reduce</a:t>
            </a:r>
            <a:r>
              <a:rPr lang="pt-BR" dirty="0"/>
              <a:t>() para concatenar todas as </a:t>
            </a:r>
            <a:r>
              <a:rPr lang="pt-BR" dirty="0" err="1"/>
              <a:t>strings</a:t>
            </a:r>
            <a:r>
              <a:rPr lang="pt-BR" dirty="0"/>
              <a:t> em uma única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Exe3: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encontrar o maior número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37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2850-D49A-900B-E3EE-08DD899B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F6038-2956-EDFE-A545-F8C86D23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Exe4: Dado um </a:t>
            </a:r>
            <a:r>
              <a:rPr lang="pt-BR" dirty="0" err="1"/>
              <a:t>array</a:t>
            </a:r>
            <a:r>
              <a:rPr lang="pt-BR" dirty="0"/>
              <a:t> de números, use a função </a:t>
            </a:r>
            <a:r>
              <a:rPr lang="pt-BR" dirty="0" err="1"/>
              <a:t>reduce</a:t>
            </a:r>
            <a:r>
              <a:rPr lang="pt-BR" dirty="0"/>
              <a:t>() para calcular a média dos números no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12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Respostas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Sessão de dúvidas:</a:t>
            </a:r>
          </a:p>
          <a:p>
            <a:r>
              <a:t>- Aprofundamento nos tópicos abordados</a:t>
            </a:r>
          </a:p>
          <a:p>
            <a:r>
              <a:t>- Resolução de exemplos adicionais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Links </a:t>
            </a:r>
            <a:r>
              <a:rPr dirty="0" err="1"/>
              <a:t>Úteis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MDN Web Docs: JavaScript Functions</a:t>
            </a:r>
          </a:p>
          <a:p>
            <a:pPr marL="0" indent="0">
              <a:buNone/>
            </a:pPr>
            <a:r>
              <a:rPr dirty="0"/>
              <a:t>https://developer.mozilla.org/en-US/docs/Web/JavaScript/Guide/Functions</a:t>
            </a:r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/>
              <a:t>- ECMAScript 6 Features</a:t>
            </a:r>
          </a:p>
          <a:p>
            <a:pPr marL="0" indent="0">
              <a:buNone/>
            </a:pPr>
            <a:r>
              <a:rPr dirty="0"/>
              <a:t>https://es6-features.org/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às Funções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 que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?</a:t>
            </a:r>
          </a:p>
          <a:p>
            <a:r>
              <a:rPr dirty="0"/>
              <a:t>- </a:t>
            </a:r>
            <a:r>
              <a:rPr dirty="0" err="1"/>
              <a:t>Blocos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reutilizáveis</a:t>
            </a:r>
            <a:endParaRPr dirty="0"/>
          </a:p>
          <a:p>
            <a:r>
              <a:rPr dirty="0"/>
              <a:t>- </a:t>
            </a:r>
            <a:r>
              <a:rPr dirty="0" err="1"/>
              <a:t>Definição</a:t>
            </a:r>
            <a:r>
              <a:rPr dirty="0"/>
              <a:t> com function ou =&gt;</a:t>
            </a:r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nomeDaFuncao</a:t>
            </a:r>
            <a:r>
              <a:rPr dirty="0"/>
              <a:t>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Anônimas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nome</a:t>
            </a:r>
            <a:endParaRPr dirty="0"/>
          </a:p>
          <a:p>
            <a:r>
              <a:rPr dirty="0"/>
              <a:t>Uso: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de callback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auto-</a:t>
            </a:r>
            <a:r>
              <a:rPr dirty="0" err="1"/>
              <a:t>invocadas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function(</a:t>
            </a:r>
            <a:r>
              <a:rPr dirty="0" err="1"/>
              <a:t>parâmetros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Função Anônima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Código:</a:t>
            </a:r>
          </a:p>
          <a:p>
            <a:pPr marL="0" indent="0">
              <a:buNone/>
            </a:pPr>
            <a:r>
              <a:rPr dirty="0" err="1"/>
              <a:t>setTimeout</a:t>
            </a: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  console.log('</a:t>
            </a: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1 </a:t>
            </a:r>
            <a:r>
              <a:rPr dirty="0" err="1"/>
              <a:t>segundo</a:t>
            </a:r>
            <a:r>
              <a:rPr dirty="0"/>
              <a:t>');</a:t>
            </a:r>
          </a:p>
          <a:p>
            <a:pPr marL="0" indent="0">
              <a:buNone/>
            </a:pPr>
            <a:r>
              <a:rPr dirty="0"/>
              <a:t>}, 1000);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Introdução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Arrow Functions (ES6)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Definição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curtas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a </a:t>
            </a:r>
            <a:r>
              <a:rPr dirty="0" err="1"/>
              <a:t>sintaxe</a:t>
            </a:r>
            <a:r>
              <a:rPr dirty="0"/>
              <a:t> =&gt;</a:t>
            </a:r>
          </a:p>
          <a:p>
            <a:r>
              <a:rPr dirty="0"/>
              <a:t>Uso:</a:t>
            </a:r>
          </a:p>
          <a:p>
            <a:r>
              <a:rPr dirty="0"/>
              <a:t>- Mais </a:t>
            </a:r>
            <a:r>
              <a:rPr dirty="0" err="1"/>
              <a:t>concisas</a:t>
            </a:r>
            <a:endParaRPr dirty="0"/>
          </a:p>
          <a:p>
            <a:endParaRPr dirty="0"/>
          </a:p>
          <a:p>
            <a:r>
              <a:rPr dirty="0" err="1"/>
              <a:t>Sintaxe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</a:t>
            </a:r>
            <a:r>
              <a:rPr dirty="0" err="1"/>
              <a:t>minhaFuncao</a:t>
            </a:r>
            <a:r>
              <a:rPr dirty="0"/>
              <a:t> = (</a:t>
            </a:r>
            <a:r>
              <a:rPr dirty="0" err="1"/>
              <a:t>parâmetros</a:t>
            </a:r>
            <a:r>
              <a:rPr dirty="0"/>
              <a:t>) =&gt; {</a:t>
            </a:r>
          </a:p>
          <a:p>
            <a:pPr marL="0" indent="0">
              <a:buNone/>
            </a:pPr>
            <a:r>
              <a:rPr dirty="0"/>
              <a:t>    // </a:t>
            </a:r>
            <a:r>
              <a:rPr dirty="0" err="1"/>
              <a:t>corpo</a:t>
            </a:r>
            <a:r>
              <a:rPr dirty="0"/>
              <a:t> da </a:t>
            </a:r>
            <a:r>
              <a:rPr dirty="0" err="1"/>
              <a:t>função</a:t>
            </a:r>
            <a:endParaRPr dirty="0"/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Comparação: Funções Anônimas vs. 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Anônima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var soma = </a:t>
            </a:r>
            <a:r>
              <a:rPr b="1" dirty="0"/>
              <a:t>function</a:t>
            </a:r>
            <a:r>
              <a:rPr dirty="0"/>
              <a:t>(a, b) {</a:t>
            </a:r>
          </a:p>
          <a:p>
            <a:pPr marL="0" indent="0">
              <a:buNone/>
            </a:pPr>
            <a:r>
              <a:rPr dirty="0"/>
              <a:t>    return a + b;</a:t>
            </a:r>
          </a:p>
          <a:p>
            <a:pPr marL="0" indent="0">
              <a:buNone/>
            </a:pPr>
            <a:r>
              <a:rPr dirty="0"/>
              <a:t>};</a:t>
            </a:r>
          </a:p>
          <a:p>
            <a:endParaRPr dirty="0"/>
          </a:p>
          <a:p>
            <a:r>
              <a:rPr dirty="0"/>
              <a:t>Arrow Function:</a:t>
            </a:r>
          </a:p>
          <a:p>
            <a:pPr marL="0" indent="0">
              <a:buNone/>
            </a:pPr>
            <a:r>
              <a:rPr dirty="0"/>
              <a:t>var soma = (a, b) </a:t>
            </a:r>
            <a:r>
              <a:rPr b="1" dirty="0"/>
              <a:t>=&gt;</a:t>
            </a:r>
            <a:r>
              <a:rPr dirty="0"/>
              <a:t> a + b;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Diferenças Entre ES5 e ES6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ES5:</a:t>
            </a:r>
          </a:p>
          <a:p>
            <a:pPr lvl="1"/>
            <a:r>
              <a:rPr dirty="0"/>
              <a:t>-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tradicionais</a:t>
            </a:r>
            <a:endParaRPr dirty="0"/>
          </a:p>
          <a:p>
            <a:pPr lvl="1"/>
            <a:r>
              <a:rPr dirty="0"/>
              <a:t>- var para </a:t>
            </a:r>
            <a:r>
              <a:rPr dirty="0" err="1"/>
              <a:t>variáveis</a:t>
            </a:r>
            <a:endParaRPr dirty="0"/>
          </a:p>
          <a:p>
            <a:endParaRPr dirty="0"/>
          </a:p>
          <a:p>
            <a:r>
              <a:rPr dirty="0"/>
              <a:t>ES6:</a:t>
            </a:r>
          </a:p>
          <a:p>
            <a:pPr lvl="1"/>
            <a:r>
              <a:rPr dirty="0"/>
              <a:t>- Arrow functions</a:t>
            </a:r>
          </a:p>
          <a:p>
            <a:pPr lvl="1"/>
            <a:r>
              <a:rPr dirty="0"/>
              <a:t>- let e const para </a:t>
            </a:r>
            <a:r>
              <a:rPr dirty="0" err="1"/>
              <a:t>variáveis</a:t>
            </a:r>
            <a:endParaRPr dirty="0"/>
          </a:p>
          <a:p>
            <a:pPr lvl="1"/>
            <a:r>
              <a:rPr dirty="0"/>
              <a:t>- Novas features: template literals, </a:t>
            </a:r>
            <a:r>
              <a:rPr dirty="0" err="1"/>
              <a:t>destructuring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B0E8-AB1E-4685-ADAF-DBB85F2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1735-46C6-1559-E509-7EF8C3B8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uma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chamada </a:t>
            </a:r>
            <a:r>
              <a:rPr lang="pt-BR" dirty="0" err="1"/>
              <a:t>somarPares</a:t>
            </a:r>
            <a:r>
              <a:rPr lang="pt-BR" dirty="0"/>
              <a:t>.</a:t>
            </a:r>
          </a:p>
          <a:p>
            <a:r>
              <a:rPr lang="pt-BR" dirty="0"/>
              <a:t>A função deve iterar sobre os números de 1 a 20.</a:t>
            </a:r>
          </a:p>
          <a:p>
            <a:r>
              <a:rPr lang="pt-BR" dirty="0"/>
              <a:t>Dentro dessa função, some todos os números pares (sem usar vetores). </a:t>
            </a:r>
          </a:p>
          <a:p>
            <a:r>
              <a:rPr lang="pt-BR" dirty="0"/>
              <a:t>A função deve retornar o resultado da soma.</a:t>
            </a:r>
          </a:p>
        </p:txBody>
      </p:sp>
    </p:spTree>
    <p:extLst>
      <p:ext uri="{BB962C8B-B14F-4D97-AF65-F5344CB8AC3E}">
        <p14:creationId xmlns:p14="http://schemas.microsoft.com/office/powerpoint/2010/main" val="38171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1526</Words>
  <Application>Microsoft Office PowerPoint</Application>
  <PresentationFormat>Apresentação na tela (4:3)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Office Theme</vt:lpstr>
      <vt:lpstr>Funções Anônimas, Arrow Functions, ES5, ES6 e Vetores em JavaScript</vt:lpstr>
      <vt:lpstr>Agenda</vt:lpstr>
      <vt:lpstr>Introdução às Funções em JavaScript</vt:lpstr>
      <vt:lpstr>Funções Anônimas</vt:lpstr>
      <vt:lpstr>Exemplo de Função Anônima</vt:lpstr>
      <vt:lpstr>Introdução às Arrow Functions (ES6)</vt:lpstr>
      <vt:lpstr>Comparação: Funções Anônimas vs. Arrow Functions</vt:lpstr>
      <vt:lpstr>Diferenças Entre ES5 e ES6</vt:lpstr>
      <vt:lpstr>Exercícios de arrow function</vt:lpstr>
      <vt:lpstr>Exercícios de arrow function</vt:lpstr>
      <vt:lpstr>Exercícios de arrow function</vt:lpstr>
      <vt:lpstr>Exercícios de arrow function</vt:lpstr>
      <vt:lpstr>Exercícios de arrow function</vt:lpstr>
      <vt:lpstr>Manipulação de Vetores em JavaScript</vt:lpstr>
      <vt:lpstr>Exemplo: Usando map com Arrow Function</vt:lpstr>
      <vt:lpstr>Exercícios com Map</vt:lpstr>
      <vt:lpstr>Exercícios com Map</vt:lpstr>
      <vt:lpstr>Exemplo: Usando filter com Arrow Function</vt:lpstr>
      <vt:lpstr>Exercícios com filter</vt:lpstr>
      <vt:lpstr>Exercícios com filter</vt:lpstr>
      <vt:lpstr>Exemplo: Usando reduce com Arrow Function</vt:lpstr>
      <vt:lpstr>Exercícios com reduce</vt:lpstr>
      <vt:lpstr>Exercícios com reduce</vt:lpstr>
      <vt:lpstr>Perguntas e Respostas</vt:lpstr>
      <vt:lpstr>Referências e Recursos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7</cp:revision>
  <dcterms:created xsi:type="dcterms:W3CDTF">2013-01-27T09:14:16Z</dcterms:created>
  <dcterms:modified xsi:type="dcterms:W3CDTF">2024-08-15T00:15:51Z</dcterms:modified>
  <cp:category/>
</cp:coreProperties>
</file>