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/>
    <p:restoredTop sz="92663"/>
  </p:normalViewPr>
  <p:slideViewPr>
    <p:cSldViewPr snapToGrid="0" snapToObjects="1">
      <p:cViewPr varScale="1">
        <p:scale>
          <a:sx n="55" d="100"/>
          <a:sy n="55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B9966-68A2-0E4B-B32C-CCCA63029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3DE822-2222-C346-A408-DDDC0E863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5F598-E2D2-E04F-A83B-84156D0E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59E6CA-3C9B-934F-BA0E-5926DCE3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FB8FB2-52F2-E74D-B694-01465843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78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7CCC-6B4C-F04D-8162-8F035476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AFD296-D8B7-6549-AEF6-3029B779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B4CFE3-C948-5E45-A336-8D5F191B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312B5A-0733-6142-A1C4-C5EABC9D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23148B-D182-7D46-AE98-8FA60640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527D81-C112-D54C-84BC-2A0CD9323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A821FF-BDE2-D246-AF16-8B83E911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7071B-3021-8B4B-9C99-D05012AE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42B89-0D61-144D-B843-786E6115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75827-1F62-F344-BEE1-991D19B2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7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9B2B6-A83C-C642-8620-07130230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E2716-EA20-FA4A-912C-56CE5B6E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B4A61-0592-824F-9269-6E087DA1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25A373-5404-0E49-9BFA-4C78BFBC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A743E-ABDB-7047-A3CD-995977DF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0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38761-7809-284B-804E-0D27E729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D7E36-1488-3C44-AC88-D68A3BF4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029E5-A292-5842-88FD-CEB9A8A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FB03B-6FEC-F346-A04D-CA6F9F81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42D33-157C-7641-A8EC-35F758F5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75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266B5-9A11-BF41-A4F7-13654432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C5222-94ED-2A44-9CE3-74926A69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D5B7CB-2025-2E44-86E3-08E5BB37E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C6F288-2AA0-EA4B-91FC-B19174E2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8BC32F-E322-674B-8799-4CEEABA1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44B718-E0F1-9C42-80A9-0DE57D3D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109DE-1BDC-BF44-ABE0-179D506F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8CB1B4-05F1-E944-BFE8-44448C97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491B18-985F-604A-9F94-9572B1D3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B76052-500D-F548-86FD-AC6FC348B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FB8117-B416-5A4E-8423-46849A25C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44DB8F-EDFB-A94C-9E22-9D8DE030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734B54-CBA4-BC44-A2B3-36A5E8BE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178077-B26C-A249-BC8B-E14774EF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6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0F4B-2FC9-AB49-AEE1-A1990D30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A3E17A-E3D6-4A47-92D7-9F9FBC36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312AA2-55FD-7148-AE50-D9B8A2CD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A3A7A4-D7D1-5E4A-A310-7EB87B33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0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E43221-DE0F-434F-9AC1-F740DA3B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18B69D-C868-214E-B28A-E6C4A8C5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9193C6-035D-D044-AC82-F938D968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0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D1D11-E7FD-7246-B975-99C92410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438A3-FDD7-DC41-92BD-82F58F28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E2478B-0603-F44B-9313-233740CE2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1E08E0-9BFF-B24D-8394-22FBB07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1DC69B-335E-5D40-B928-B395C1CB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2D51B9-88CF-5A46-B2A2-C0AAAC8C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88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B1501-880D-794B-AA6A-D73CD7BE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F6BBA4-62E2-6E43-BEDE-A65B896FF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C486-1C83-AB43-B9FE-D93A8F70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C51CFF-EB4A-AA4F-841C-AB553C6A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F9218-F1F9-154F-966D-E2C5BA1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3AB769-6E8D-054C-BD64-77159144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27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EAFFD8-558A-994C-AFC2-187B0F53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17B2B-3DF4-B94E-9947-74EF52F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862C7-34C9-5741-A7DD-05134E643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FCE18-5E79-7E4D-A4C8-37584E42E946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F80131-C7B5-784F-A81E-CD7C9DF72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4296D-0346-2C4F-BDBE-EB488D374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1652-FAE3-FD45-98CA-21F08B5438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2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918CE-0356-AD49-861A-5A7C9141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TypeScript</a:t>
            </a:r>
            <a:br>
              <a:rPr lang="pt-BR" dirty="0"/>
            </a:br>
            <a:r>
              <a:rPr lang="pt-BR" dirty="0"/>
              <a:t>Aula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36E0E9-D567-3045-963B-47D182CF3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8530"/>
            <a:ext cx="9144000" cy="1655762"/>
          </a:xfrm>
        </p:spPr>
        <p:txBody>
          <a:bodyPr/>
          <a:lstStyle/>
          <a:p>
            <a:r>
              <a:rPr lang="pt-BR" dirty="0"/>
              <a:t>Prof. Dr. Daniel Facciolo Pires</a:t>
            </a:r>
          </a:p>
          <a:p>
            <a:r>
              <a:rPr lang="pt-BR" dirty="0"/>
              <a:t>Uni-FACEF</a:t>
            </a:r>
          </a:p>
        </p:txBody>
      </p:sp>
    </p:spTree>
    <p:extLst>
      <p:ext uri="{BB962C8B-B14F-4D97-AF65-F5344CB8AC3E}">
        <p14:creationId xmlns:p14="http://schemas.microsoft.com/office/powerpoint/2010/main" val="346636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BB458-702A-204F-8B03-3391DF63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012"/>
            <a:ext cx="10515600" cy="59259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Instalar node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Instalar Angular CLI - console</a:t>
            </a:r>
          </a:p>
          <a:p>
            <a:pPr marL="457200" lvl="1" indent="0">
              <a:buNone/>
            </a:pP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</a:t>
            </a:r>
            <a:r>
              <a:rPr lang="pt-BR" dirty="0" err="1"/>
              <a:t>g</a:t>
            </a:r>
            <a:r>
              <a:rPr lang="pt-BR" dirty="0"/>
              <a:t> @angular/</a:t>
            </a:r>
            <a:r>
              <a:rPr lang="pt-BR" dirty="0" err="1"/>
              <a:t>cli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Verificar versão instalada - console</a:t>
            </a:r>
          </a:p>
          <a:p>
            <a:pPr marL="457200" lvl="1" indent="0">
              <a:buNone/>
            </a:pPr>
            <a:r>
              <a:rPr lang="pt-BR" dirty="0" err="1"/>
              <a:t>ng</a:t>
            </a:r>
            <a:r>
              <a:rPr lang="pt-BR" dirty="0"/>
              <a:t> -</a:t>
            </a:r>
            <a:r>
              <a:rPr lang="pt-BR" dirty="0" err="1"/>
              <a:t>v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F0000"/>
                </a:solidFill>
              </a:rPr>
              <a:t>Instalar </a:t>
            </a:r>
            <a:r>
              <a:rPr lang="pt-BR" dirty="0" err="1">
                <a:solidFill>
                  <a:srgbClr val="FF0000"/>
                </a:solidFill>
              </a:rPr>
              <a:t>TypeScript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- console</a:t>
            </a:r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 err="1">
                <a:solidFill>
                  <a:srgbClr val="FF0000"/>
                </a:solidFill>
              </a:rPr>
              <a:t>npm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install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typescript</a:t>
            </a:r>
            <a:r>
              <a:rPr lang="pt-BR" dirty="0">
                <a:solidFill>
                  <a:srgbClr val="FF0000"/>
                </a:solidFill>
              </a:rPr>
              <a:t> -</a:t>
            </a:r>
            <a:r>
              <a:rPr lang="pt-BR" dirty="0" err="1">
                <a:solidFill>
                  <a:srgbClr val="FF0000"/>
                </a:solidFill>
              </a:rPr>
              <a:t>g</a:t>
            </a:r>
            <a:endParaRPr lang="pt-BR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Verificar versão instalada - console</a:t>
            </a:r>
          </a:p>
          <a:p>
            <a:pPr marL="457200" lvl="1" indent="0">
              <a:buNone/>
            </a:pPr>
            <a:r>
              <a:rPr lang="pt-BR" dirty="0" err="1"/>
              <a:t>tsc</a:t>
            </a:r>
            <a:r>
              <a:rPr lang="pt-BR" dirty="0"/>
              <a:t> -</a:t>
            </a:r>
            <a:r>
              <a:rPr lang="pt-BR" dirty="0" err="1"/>
              <a:t>v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Monitorar compilação e alterações - console</a:t>
            </a:r>
          </a:p>
          <a:p>
            <a:pPr marL="457200" lvl="1" indent="0">
              <a:buNone/>
            </a:pPr>
            <a:r>
              <a:rPr lang="pt-BR" dirty="0" err="1"/>
              <a:t>tsc</a:t>
            </a:r>
            <a:r>
              <a:rPr lang="pt-BR" dirty="0"/>
              <a:t> -</a:t>
            </a:r>
            <a:r>
              <a:rPr lang="pt-BR" dirty="0" err="1"/>
              <a:t>w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Executar um </a:t>
            </a:r>
            <a:r>
              <a:rPr lang="pt-BR" dirty="0" err="1"/>
              <a:t>typescript</a:t>
            </a:r>
            <a:r>
              <a:rPr lang="pt-BR" dirty="0"/>
              <a:t> - console</a:t>
            </a:r>
          </a:p>
          <a:p>
            <a:pPr marL="457200" lvl="1" indent="0">
              <a:buNone/>
            </a:pPr>
            <a:r>
              <a:rPr lang="pt-BR" dirty="0"/>
              <a:t>node </a:t>
            </a:r>
            <a:r>
              <a:rPr lang="pt-BR" dirty="0" err="1"/>
              <a:t>dist</a:t>
            </a:r>
            <a:r>
              <a:rPr lang="pt-BR" dirty="0"/>
              <a:t>/</a:t>
            </a:r>
            <a:r>
              <a:rPr lang="pt-BR" dirty="0" err="1"/>
              <a:t>primeiravez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34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F6E5F-FED6-BF4F-975B-F6953C1B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TypeScript</a:t>
            </a:r>
            <a:r>
              <a:rPr lang="pt-BR" dirty="0"/>
              <a:t> – </a:t>
            </a:r>
            <a:r>
              <a:rPr lang="pt-BR" dirty="0" err="1"/>
              <a:t>primeiravez.ts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D13210-2E3E-D84F-9325-2E39BF6E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let</a:t>
            </a:r>
            <a:r>
              <a:rPr lang="pt-BR" dirty="0"/>
              <a:t> teste: 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teste = "Boa noite”</a:t>
            </a:r>
          </a:p>
          <a:p>
            <a:r>
              <a:rPr lang="pt-BR" dirty="0" err="1"/>
              <a:t>console.log</a:t>
            </a:r>
            <a:r>
              <a:rPr lang="pt-BR" dirty="0"/>
              <a:t>(" " + teste)</a:t>
            </a:r>
          </a:p>
        </p:txBody>
      </p:sp>
    </p:spTree>
    <p:extLst>
      <p:ext uri="{BB962C8B-B14F-4D97-AF65-F5344CB8AC3E}">
        <p14:creationId xmlns:p14="http://schemas.microsoft.com/office/powerpoint/2010/main" val="294735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C95C1-3075-6B4C-8A97-210DECD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08DDF-0E92-374A-A6E0-401B4255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: </a:t>
            </a:r>
            <a:r>
              <a:rPr lang="pt-BR" dirty="0" err="1"/>
              <a:t>string</a:t>
            </a:r>
            <a:r>
              <a:rPr lang="pt-BR" dirty="0"/>
              <a:t> = "Help Me, </a:t>
            </a:r>
            <a:r>
              <a:rPr lang="pt-BR" dirty="0" err="1"/>
              <a:t>Curry</a:t>
            </a:r>
            <a:r>
              <a:rPr lang="pt-BR" dirty="0"/>
              <a:t>, </a:t>
            </a:r>
            <a:r>
              <a:rPr lang="pt-BR" dirty="0" err="1"/>
              <a:t>you</a:t>
            </a:r>
            <a:r>
              <a:rPr lang="pt-BR" dirty="0"/>
              <a:t> are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hope</a:t>
            </a:r>
            <a:r>
              <a:rPr lang="pt-BR" dirty="0"/>
              <a:t>”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</a:t>
            </a:r>
            <a:r>
              <a:rPr lang="pt-BR" dirty="0" err="1"/>
              <a:t>message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episode</a:t>
            </a:r>
            <a:r>
              <a:rPr lang="pt-BR" dirty="0"/>
              <a:t>: </a:t>
            </a:r>
            <a:r>
              <a:rPr lang="pt-BR" dirty="0" err="1"/>
              <a:t>number</a:t>
            </a:r>
            <a:r>
              <a:rPr lang="pt-BR" dirty="0"/>
              <a:t> = 4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("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episode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" + </a:t>
            </a:r>
            <a:r>
              <a:rPr lang="pt-BR" dirty="0" err="1"/>
              <a:t>episode</a:t>
            </a:r>
            <a:r>
              <a:rPr lang="pt-BR" dirty="0"/>
              <a:t>)</a:t>
            </a:r>
            <a:r>
              <a:rPr lang="pt-BR" dirty="0" err="1"/>
              <a:t>episode</a:t>
            </a:r>
            <a:r>
              <a:rPr lang="pt-BR" dirty="0"/>
              <a:t> = </a:t>
            </a:r>
            <a:r>
              <a:rPr lang="pt-BR" dirty="0" err="1"/>
              <a:t>episode</a:t>
            </a:r>
            <a:r>
              <a:rPr lang="pt-BR" dirty="0"/>
              <a:t> + 3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("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episode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" + </a:t>
            </a:r>
            <a:r>
              <a:rPr lang="pt-BR" dirty="0" err="1"/>
              <a:t>episode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favoriteDroidfavoriteDroid</a:t>
            </a:r>
            <a:r>
              <a:rPr lang="pt-BR" dirty="0"/>
              <a:t> = "BB-8”</a:t>
            </a:r>
          </a:p>
          <a:p>
            <a:pPr marL="0" indent="0">
              <a:buNone/>
            </a:pPr>
            <a:r>
              <a:rPr lang="pt-BR" dirty="0" err="1"/>
              <a:t>console.log</a:t>
            </a:r>
            <a:r>
              <a:rPr lang="pt-BR" dirty="0"/>
              <a:t>("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favorite</a:t>
            </a:r>
            <a:r>
              <a:rPr lang="pt-BR" dirty="0"/>
              <a:t> </a:t>
            </a:r>
            <a:r>
              <a:rPr lang="pt-BR" dirty="0" err="1"/>
              <a:t>droid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" + </a:t>
            </a:r>
            <a:r>
              <a:rPr lang="pt-BR" dirty="0" err="1"/>
              <a:t>favoriteDroid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775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1F820-6D33-A844-906C-0A57451B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327578B-B9EF-6343-99DA-C6F1CBAD8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07" y="1825625"/>
            <a:ext cx="9489185" cy="4351338"/>
          </a:xfrm>
        </p:spPr>
      </p:pic>
    </p:spTree>
    <p:extLst>
      <p:ext uri="{BB962C8B-B14F-4D97-AF65-F5344CB8AC3E}">
        <p14:creationId xmlns:p14="http://schemas.microsoft.com/office/powerpoint/2010/main" val="196728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0B62D-E870-5541-97A8-D122D3E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08DD4C-A2F2-FC4D-81AF-49B50653E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92" y="1825625"/>
            <a:ext cx="5718616" cy="4351338"/>
          </a:xfrm>
        </p:spPr>
      </p:pic>
    </p:spTree>
    <p:extLst>
      <p:ext uri="{BB962C8B-B14F-4D97-AF65-F5344CB8AC3E}">
        <p14:creationId xmlns:p14="http://schemas.microsoft.com/office/powerpoint/2010/main" val="18836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160DA-EA1E-9642-A88C-8F87177D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DD16668-C3DC-D741-B924-789C7B7A3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655" y="1825625"/>
            <a:ext cx="3526689" cy="4351338"/>
          </a:xfrm>
        </p:spPr>
      </p:pic>
    </p:spTree>
    <p:extLst>
      <p:ext uri="{BB962C8B-B14F-4D97-AF65-F5344CB8AC3E}">
        <p14:creationId xmlns:p14="http://schemas.microsoft.com/office/powerpoint/2010/main" val="34953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5CA20-DC62-1449-80CD-06C3058F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55D5EC-3E2E-144A-945F-E7CE40985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48" y="1825625"/>
            <a:ext cx="3610503" cy="4351338"/>
          </a:xfrm>
        </p:spPr>
      </p:pic>
    </p:spTree>
    <p:extLst>
      <p:ext uri="{BB962C8B-B14F-4D97-AF65-F5344CB8AC3E}">
        <p14:creationId xmlns:p14="http://schemas.microsoft.com/office/powerpoint/2010/main" val="234415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1E917-224A-E74F-95C7-AB21F28B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14778C-A20F-2A46-98AC-EAED548B7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16" y="1825625"/>
            <a:ext cx="3115967" cy="4351338"/>
          </a:xfrm>
        </p:spPr>
      </p:pic>
    </p:spTree>
    <p:extLst>
      <p:ext uri="{BB962C8B-B14F-4D97-AF65-F5344CB8AC3E}">
        <p14:creationId xmlns:p14="http://schemas.microsoft.com/office/powerpoint/2010/main" val="254221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C4FBA-BEDE-BE46-9C3A-C543F884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F97AE6F-4183-1940-BE87-EBE7CA819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47" y="1825625"/>
            <a:ext cx="7791705" cy="4351338"/>
          </a:xfrm>
        </p:spPr>
      </p:pic>
    </p:spTree>
    <p:extLst>
      <p:ext uri="{BB962C8B-B14F-4D97-AF65-F5344CB8AC3E}">
        <p14:creationId xmlns:p14="http://schemas.microsoft.com/office/powerpoint/2010/main" val="91553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15B21-9EF9-3647-A5EF-AA392ABC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86D6927-38AA-1B4A-AA05-FC1E529B1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0" y="2070894"/>
            <a:ext cx="6375400" cy="3860800"/>
          </a:xfrm>
        </p:spPr>
      </p:pic>
    </p:spTree>
    <p:extLst>
      <p:ext uri="{BB962C8B-B14F-4D97-AF65-F5344CB8AC3E}">
        <p14:creationId xmlns:p14="http://schemas.microsoft.com/office/powerpoint/2010/main" val="401396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6950C-1A9C-A948-BCE2-36FEA55D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4DD39B-3032-0141-B6D3-57D0EE82B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28" y="1825625"/>
            <a:ext cx="9968743" cy="4351338"/>
          </a:xfrm>
        </p:spPr>
      </p:pic>
    </p:spTree>
    <p:extLst>
      <p:ext uri="{BB962C8B-B14F-4D97-AF65-F5344CB8AC3E}">
        <p14:creationId xmlns:p14="http://schemas.microsoft.com/office/powerpoint/2010/main" val="303331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167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Introdução ao TypeScript Aula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TypeScript – primeiravez.ts</vt:lpstr>
      <vt:lpstr>Apresentação do PowerPoint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TypeScript</dc:title>
  <dc:creator>Daniel Facciolo Pires</dc:creator>
  <cp:lastModifiedBy>Daniel Facciolo Pires</cp:lastModifiedBy>
  <cp:revision>10</cp:revision>
  <dcterms:created xsi:type="dcterms:W3CDTF">2018-02-20T01:06:45Z</dcterms:created>
  <dcterms:modified xsi:type="dcterms:W3CDTF">2018-02-21T19:24:42Z</dcterms:modified>
</cp:coreProperties>
</file>