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2663"/>
  </p:normalViewPr>
  <p:slideViewPr>
    <p:cSldViewPr snapToGrid="0" snapToObjects="1">
      <p:cViewPr varScale="1">
        <p:scale>
          <a:sx n="60" d="100"/>
          <a:sy n="60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3FE9F-20FE-A542-BAF4-F632B2623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ECC685-9BED-A04B-B408-6E89AD9FC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E1F5E5-4EFD-614E-B5B5-EC56DBD9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28/02/2018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DC367-9DBE-AC49-839E-AFDCFDD3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0A3D1-2848-E74F-B69B-0D944985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9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02C84-D5E1-904A-9684-1C3F5127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369998-F2BA-5841-89A5-1CC65101E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5E69DE-40F8-5C4D-B932-09D91B69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28/02/2018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64A720-4390-1B48-91EE-19FD70DD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A7EA37-E33F-CA48-98E6-83799DFF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64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592601-6722-5541-A944-6CA11A8AD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871DA3-3A40-CD44-ABDC-24E2135F1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CF86A9-B261-E947-AB3B-47A676CF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28/02/2018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95DC4C-73D5-6248-86F5-7A44C985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45DB16-CBB1-9242-B652-D58D9C8A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59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E1D8D-E143-1348-9E3A-E60AF948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C9546A-9165-F34B-9BA7-CC841AE0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90C585-69B6-3F49-AC0C-22448227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28/02/2018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684FE2-3FF5-C941-9882-6B349F5A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AF871E-F403-134D-9F8E-2371D20D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6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FEF0E-87AC-DE4E-A48F-4DFE1ABE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68A05B-87D5-8541-975B-D9D671E63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5C39AE-6E3C-1642-A951-3D5F8637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28/02/2018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AEBC2F-B729-A64E-9300-E7E0125D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32AD6A-12D4-AA49-8DD4-9B9B667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18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C8327-34DA-7E4C-9AC6-364EA35A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4A9133-7D02-564D-829E-A5A813D78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C92FFC-8196-F048-AB52-DE35CB11E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B8E7B1-9B43-E448-BD29-70436291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28/02/2018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64A040-80F6-B545-A8B8-DDA27747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D4B7DB-0C10-7649-9A66-8BECBFD2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E3CAD-FC82-5143-8826-C6A1F20A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D006FB-24A7-6F41-948F-B88D33124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6CCB62-0691-A049-86EA-47199EA52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30FA7C-77EE-A947-918E-70D3D9E01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C56E07-24F4-7548-8522-E85F7E34B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6DE1D3-0A72-324D-86CE-CB60987C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28/02/2018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EB77A8-56CC-7D4B-BA0B-42050B4C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C17128-F848-3645-A65F-CBB9B2BA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13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BE89-B3C0-D149-8C1A-160D95BE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A07637-BDDB-3544-B618-1F0C12F3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28/02/2018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42F3C1-8780-B742-BFFC-B9B4E74B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5B5E69-B672-F046-8892-4326B163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04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91D2E8-5E19-324A-9085-DA77F2D8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28/02/2018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7E62EE-2124-4B4F-B827-431D4F3B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5574A0-020B-D649-A8F6-8A5DD755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82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9782A-E0DC-BA41-936B-797F2372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6F70E0-1D76-2543-BE18-A03DFF1D4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BAD45C-E8DC-EA40-A876-D9BFE606D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D451A3-9EFB-7449-88A5-C657FCC4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28/02/2018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5A2405-5425-924E-922F-2CEB000E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DD3214-2CE1-AA49-8F87-40F5CEBD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9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D0A53-3684-E94D-AB50-3682E86D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55C2CD-DA79-4349-AAD8-F71DECB8E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C23F3A-D4B3-B443-B222-A800D8E2F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333199-57FA-3C4B-8056-984E7E82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28/02/2018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7FAD0A-16BE-7140-B71F-BA49D307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FD9A0D-9D30-184B-8D86-543F68C1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80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9334D2-0E68-F247-A47A-1884B80E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D78DFD-3889-DD4D-A7FA-AEA7B951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85C901-5652-284F-BA09-9C592DD9E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F96DA-9066-1A4E-8B97-C98DFC96BFCB}" type="datetimeFigureOut">
              <a:rPr lang="pt-BR" smtClean="0"/>
              <a:t>28/02/2018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FE9052-E4A6-454A-BC29-A27FF28CA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953954-8959-AC40-BAE7-530BAE193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39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3DC49-FE4C-4B44-B42E-1525F5782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 </a:t>
            </a:r>
            <a:r>
              <a:rPr lang="pt-BR" dirty="0" err="1"/>
              <a:t>TypeScript</a:t>
            </a:r>
            <a:r>
              <a:rPr lang="pt-BR" dirty="0"/>
              <a:t> – Aula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78CD6-1115-EB40-95AC-27D6337BA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Dr. Daniel Facciolo Pires *</a:t>
            </a:r>
          </a:p>
          <a:p>
            <a:r>
              <a:rPr lang="pt-BR" dirty="0"/>
              <a:t>* </a:t>
            </a:r>
            <a:r>
              <a:rPr lang="pt-BR" dirty="0" err="1"/>
              <a:t>Udemy</a:t>
            </a:r>
            <a:r>
              <a:rPr lang="pt-BR" dirty="0"/>
              <a:t> Cursos</a:t>
            </a:r>
          </a:p>
        </p:txBody>
      </p:sp>
    </p:spTree>
    <p:extLst>
      <p:ext uri="{BB962C8B-B14F-4D97-AF65-F5344CB8AC3E}">
        <p14:creationId xmlns:p14="http://schemas.microsoft.com/office/powerpoint/2010/main" val="25591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48578-9E3D-FE4F-B821-92F9BEE4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FFE04F9-A178-844A-9A8E-8D4207354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836" y="1825625"/>
            <a:ext cx="4154328" cy="4351338"/>
          </a:xfrm>
        </p:spPr>
      </p:pic>
    </p:spTree>
    <p:extLst>
      <p:ext uri="{BB962C8B-B14F-4D97-AF65-F5344CB8AC3E}">
        <p14:creationId xmlns:p14="http://schemas.microsoft.com/office/powerpoint/2010/main" val="13165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04BAD-3FC7-FF42-A55C-6F9962AE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7461436-5101-BE45-9D86-31996B692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51" y="1825625"/>
            <a:ext cx="4793098" cy="4351338"/>
          </a:xfrm>
        </p:spPr>
      </p:pic>
    </p:spTree>
    <p:extLst>
      <p:ext uri="{BB962C8B-B14F-4D97-AF65-F5344CB8AC3E}">
        <p14:creationId xmlns:p14="http://schemas.microsoft.com/office/powerpoint/2010/main" val="114918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08AA5-4D34-F340-8837-3C160974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16DC461-00B8-0942-ACF5-A7E24F92D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267744"/>
            <a:ext cx="6477000" cy="3467100"/>
          </a:xfrm>
        </p:spPr>
      </p:pic>
    </p:spTree>
    <p:extLst>
      <p:ext uri="{BB962C8B-B14F-4D97-AF65-F5344CB8AC3E}">
        <p14:creationId xmlns:p14="http://schemas.microsoft.com/office/powerpoint/2010/main" val="177217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566BC-B91C-6247-902A-0CFAC740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41008B-DFEF-6B40-B195-F8B0881B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TemplateString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let</a:t>
            </a:r>
            <a:r>
              <a:rPr lang="pt-BR" dirty="0"/>
              <a:t> valor: </a:t>
            </a:r>
            <a:r>
              <a:rPr lang="pt-BR" dirty="0" err="1"/>
              <a:t>string</a:t>
            </a:r>
            <a:r>
              <a:rPr lang="pt-BR" dirty="0"/>
              <a:t> = “boa”</a:t>
            </a:r>
          </a:p>
          <a:p>
            <a:r>
              <a:rPr lang="pt-BR" dirty="0" err="1"/>
              <a:t>console.log</a:t>
            </a:r>
            <a:r>
              <a:rPr lang="pt-BR" dirty="0"/>
              <a:t>(`A aula de hoje está ${valor}`)</a:t>
            </a:r>
          </a:p>
        </p:txBody>
      </p:sp>
    </p:spTree>
    <p:extLst>
      <p:ext uri="{BB962C8B-B14F-4D97-AF65-F5344CB8AC3E}">
        <p14:creationId xmlns:p14="http://schemas.microsoft.com/office/powerpoint/2010/main" val="39489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1ED0A-4135-5A44-B81A-048EDB17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 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C60A8-A6D8-FB43-92B2-2A3E14314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funcoes.js</a:t>
            </a:r>
            <a:endParaRPr lang="pt-BR" dirty="0"/>
          </a:p>
          <a:p>
            <a:endParaRPr lang="pt-BR" dirty="0"/>
          </a:p>
          <a:p>
            <a:r>
              <a:rPr lang="pt-BR" dirty="0"/>
              <a:t>funcoes2.js</a:t>
            </a:r>
          </a:p>
        </p:txBody>
      </p:sp>
    </p:spTree>
    <p:extLst>
      <p:ext uri="{BB962C8B-B14F-4D97-AF65-F5344CB8AC3E}">
        <p14:creationId xmlns:p14="http://schemas.microsoft.com/office/powerpoint/2010/main" val="1259199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48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Introdução a TypeScript – Aula 2</vt:lpstr>
      <vt:lpstr>Apresentação do PowerPoint</vt:lpstr>
      <vt:lpstr>Apresentação do PowerPoint</vt:lpstr>
      <vt:lpstr>Apresentação do PowerPoint</vt:lpstr>
      <vt:lpstr>Apresentação do PowerPoint</vt:lpstr>
      <vt:lpstr>Exemplo 1 e 2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TypeScript – Aula 2</dc:title>
  <dc:creator>Daniel Facciolo Pires</dc:creator>
  <cp:lastModifiedBy>Daniel Facciolo Pires</cp:lastModifiedBy>
  <cp:revision>5</cp:revision>
  <dcterms:created xsi:type="dcterms:W3CDTF">2018-02-21T19:39:15Z</dcterms:created>
  <dcterms:modified xsi:type="dcterms:W3CDTF">2018-03-01T00:52:49Z</dcterms:modified>
</cp:coreProperties>
</file>