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73A4-AD77-47CA-A61C-5A308DCF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B691D1-EF3B-4E83-AC9A-6EB5D32C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45FE2-FFB9-453B-9182-4526D083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68522-01E9-4872-9BC3-FD5ABAA9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4A535-EDD6-4F46-98A4-5AF0040E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8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DAEEC-433E-4A9B-8993-245F0294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A91659-32E6-491E-AAC9-5282A3F89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34999-5864-4C99-9F85-1EBE37D2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1B0A2-4BD3-4F42-A382-7095340E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65B6A-E530-4D76-A249-D5636AF7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4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F75DF-26A8-47BC-889B-E37510336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1C0D47-A654-4EAE-A3CC-DF9C0B0B1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03075-AFEA-417D-BC0B-15563515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9B499-86D1-4FA0-8335-40632B88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53E0E4-83D1-46DB-9589-897353E3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9C2D8-442E-477F-B704-FB3E3DD1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14343-50F6-4321-9C29-BA772CE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C9B6D9-6749-447E-A118-ECEBC330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CD9BF8-1096-4A13-9ADA-83827A0F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BF8A0E-7B82-4156-996F-9059821D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87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FDFE8-4186-4188-89E1-A8DC1361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3675E-EE17-4DB3-9070-7DDFE4C7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8A61B-D26A-437C-B1AB-065CDEA1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161CC-986F-4DA8-9CC3-C5DB9B41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BEF44-7416-4311-BE3E-4D9EE141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53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E2981-75AF-4A03-8D73-603963E1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AA9B4-7847-43C8-BFD8-7AFE1D8AD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305048-C09E-4639-BBE0-8920460BE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091D03-E53C-40B9-B05F-0D106DBB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9A63E-1BE6-4939-BEDB-B93BB227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BAF5CF-A1A8-44BD-BD62-A08F308C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2045A-8A59-46DF-85AE-DFB60FD4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B05225-DFF8-4708-A9C8-F4ABFD1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E64068-3E35-4584-8BAD-528D57A8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80F4B7-9514-4C1E-8FE7-43AD05613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85B0F5-AD91-4A8F-B862-DCE5D9088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2BD423-B03C-4ADC-BAA4-436B5A5B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62246A-4D19-483A-89C6-0522F037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9CADEE-33CE-4052-9BA4-F3776D7F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7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506E-EB0D-4EE8-8DF2-712E001F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92849C-1D7D-4C2C-B891-E5B3BDC0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ED3636-5B0C-4A99-9AB0-83877A01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BEA3DA-E39A-4129-A7AF-8DAC64F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0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00CC5F-C7A3-418D-81BE-8DD29A44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DD1F41-EEFE-4725-8307-B99788DF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932579-8DB0-4095-A1CB-AC956CA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D1144-06D8-45D6-92A9-A61216EF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A87C1-5219-4A05-B9EF-B998A8B1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43A5B1-3FB0-4ED3-AC91-2D950B96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8BC46D-1296-46F9-A270-E851BBDC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9117D-2B2D-422B-A206-D99F809E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9A6D7-A072-479A-8635-5F0D6A8E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9813A-E3F1-4B9D-8D18-B23F2E10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2C0EDE-1365-4E16-8690-EA7E4F7D0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38963F-842C-436D-BD95-277C4D4E4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6EF8EA-54F0-4464-978B-33715268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9ECC7-A212-42B3-B861-AA84B628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7C0C13-1ED3-4146-A942-19F3FCD0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3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D88667-16D6-4B33-B039-9497669E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8BC159-EC85-4A1A-B2D9-6C25A8C2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17833-07DF-4750-998A-48ACA638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525B-C0B1-4CCD-B56D-E70CCCE43185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42F2DB-1220-4707-83C2-62D2F22F7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668661-955D-49CD-B39B-636DD1AF5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C75EC-24C6-419F-A4B7-EFC84F795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47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getting-started" TargetMode="External"/><Relationship Id="rId2" Type="http://schemas.openxmlformats.org/officeDocument/2006/relationships/hyperlink" Target="https://snack.expo.de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4FD07-DA2E-463A-97E2-30478D092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React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FD2882-C5E0-4777-AB3C-96CE682B9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48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4204-694A-8322-CBAB-78E47CE9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DC157-4CF5-7A78-11F8-DE7010AC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Sistema Operacional Android</a:t>
            </a:r>
          </a:p>
          <a:p>
            <a:pPr lvl="1"/>
            <a:r>
              <a:rPr lang="pt-BR" dirty="0"/>
              <a:t>Nativo: Java e </a:t>
            </a:r>
            <a:r>
              <a:rPr lang="pt-BR" dirty="0" err="1"/>
              <a:t>Kotlin</a:t>
            </a:r>
            <a:endParaRPr lang="pt-BR" dirty="0"/>
          </a:p>
          <a:p>
            <a:endParaRPr lang="pt-BR" dirty="0"/>
          </a:p>
          <a:p>
            <a:r>
              <a:rPr lang="pt-BR" dirty="0"/>
              <a:t>Sistema Operacional iOS</a:t>
            </a:r>
          </a:p>
          <a:p>
            <a:pPr lvl="1"/>
            <a:r>
              <a:rPr lang="pt-BR" dirty="0"/>
              <a:t>Nativo: </a:t>
            </a:r>
            <a:r>
              <a:rPr lang="pt-BR" dirty="0" err="1"/>
              <a:t>Objective</a:t>
            </a:r>
            <a:r>
              <a:rPr lang="pt-BR" dirty="0"/>
              <a:t> C e Swift</a:t>
            </a:r>
          </a:p>
          <a:p>
            <a:pPr lvl="1"/>
            <a:endParaRPr lang="pt-BR" dirty="0"/>
          </a:p>
          <a:p>
            <a:r>
              <a:rPr lang="pt-BR" dirty="0"/>
              <a:t>Híbrida</a:t>
            </a:r>
          </a:p>
          <a:p>
            <a:pPr lvl="1"/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pPr lvl="2"/>
            <a:r>
              <a:rPr lang="pt-BR" dirty="0"/>
              <a:t>JS</a:t>
            </a:r>
          </a:p>
          <a:p>
            <a:pPr lvl="1"/>
            <a:r>
              <a:rPr lang="pt-BR" dirty="0" err="1"/>
              <a:t>Flutter</a:t>
            </a:r>
            <a:endParaRPr lang="pt-BR" dirty="0"/>
          </a:p>
          <a:p>
            <a:pPr lvl="2"/>
            <a:r>
              <a:rPr lang="pt-BR" dirty="0"/>
              <a:t>Dart</a:t>
            </a:r>
          </a:p>
          <a:p>
            <a:pPr lvl="1"/>
            <a:r>
              <a:rPr lang="pt-BR" dirty="0"/>
              <a:t>Unity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8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80B37-EAE3-51B6-6610-817DAE11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D779E-7440-E2AE-AB8D-6F9E11D8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nativo</a:t>
            </a:r>
          </a:p>
          <a:p>
            <a:pPr lvl="1"/>
            <a:r>
              <a:rPr lang="pt-BR" dirty="0"/>
              <a:t>Bateria	</a:t>
            </a:r>
          </a:p>
          <a:p>
            <a:pPr lvl="1"/>
            <a:r>
              <a:rPr lang="pt-BR" dirty="0"/>
              <a:t>Memória</a:t>
            </a:r>
          </a:p>
          <a:p>
            <a:pPr lvl="1"/>
            <a:r>
              <a:rPr lang="pt-BR" dirty="0"/>
              <a:t>Processamento</a:t>
            </a:r>
          </a:p>
          <a:p>
            <a:pPr lvl="1"/>
            <a:r>
              <a:rPr lang="pt-BR" dirty="0"/>
              <a:t>Personalizado ao SO</a:t>
            </a:r>
          </a:p>
          <a:p>
            <a:endParaRPr lang="pt-BR" dirty="0"/>
          </a:p>
          <a:p>
            <a:r>
              <a:rPr lang="pt-BR" dirty="0"/>
              <a:t>Desenvolvimento híbrido</a:t>
            </a:r>
          </a:p>
          <a:p>
            <a:pPr lvl="1"/>
            <a:r>
              <a:rPr lang="pt-BR" dirty="0"/>
              <a:t>Produtividade</a:t>
            </a:r>
          </a:p>
          <a:p>
            <a:pPr lvl="1"/>
            <a:r>
              <a:rPr lang="pt-BR" dirty="0"/>
              <a:t>Custo</a:t>
            </a:r>
          </a:p>
          <a:p>
            <a:pPr lvl="1"/>
            <a:r>
              <a:rPr lang="pt-BR" dirty="0"/>
              <a:t>Tempo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25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1067-369F-48E0-8F8C-E8AA2434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3FA04-EF06-4CC5-966D-6F372976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FEE2C4-A5EF-45F6-B4DD-89D099E5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885950"/>
            <a:ext cx="6486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7EB8D-62BB-4B80-8CA1-8C85EC1D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499ED-ABBD-4262-A319-F03EBF500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8443ED-8B9B-4E47-9631-47778A8A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733550"/>
            <a:ext cx="6076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7C8EE-87BE-4A9D-811B-14A3C366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792D5-D51B-4505-A9B4-8FADA122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58EDF2-C5C8-4A0A-9380-36EB1BC0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690687"/>
            <a:ext cx="65151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F933-74E1-40F9-B8A1-8ACED1E6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práticos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FBC733-BEC6-4F63-8E2B-11707A6E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</a:t>
            </a:r>
          </a:p>
          <a:p>
            <a:pPr lvl="1"/>
            <a:r>
              <a:rPr lang="pt-BR" dirty="0">
                <a:hlinkClick r:id="rId2"/>
              </a:rPr>
              <a:t>https://snack.expo.dev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Site oficial</a:t>
            </a:r>
          </a:p>
          <a:p>
            <a:pPr lvl="1"/>
            <a:r>
              <a:rPr lang="pt-BR" dirty="0">
                <a:hlinkClick r:id="rId3"/>
              </a:rPr>
              <a:t>https://reactnative.dev/docs/getting-started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46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1EB12-0B90-94B3-487C-BABE9A9D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8115F-1950-DA02-9717-66162D80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640DF7-24D2-D05B-1574-6913BC1C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74" y="-174708"/>
            <a:ext cx="8399795" cy="67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E820-7BBA-0919-A9E7-6560B4A9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7A17D-F8B5-372F-F056-1256F803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C83829-4699-1889-3BA2-4716AEB6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07" y="50892"/>
            <a:ext cx="9649838" cy="68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0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Introdução ao React Native</vt:lpstr>
      <vt:lpstr>Desenvolvimento Mobile</vt:lpstr>
      <vt:lpstr>Comparação</vt:lpstr>
      <vt:lpstr>Apresentação do PowerPoint</vt:lpstr>
      <vt:lpstr>Apresentação do PowerPoint</vt:lpstr>
      <vt:lpstr>Apresentação do PowerPoint</vt:lpstr>
      <vt:lpstr>Exemplos práticos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Facciolo Pires</dc:creator>
  <cp:lastModifiedBy>Daniel Facciolo Pires</cp:lastModifiedBy>
  <cp:revision>4</cp:revision>
  <dcterms:created xsi:type="dcterms:W3CDTF">2022-02-14T20:00:39Z</dcterms:created>
  <dcterms:modified xsi:type="dcterms:W3CDTF">2023-02-13T15:29:32Z</dcterms:modified>
</cp:coreProperties>
</file>