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6865-A886-48EA-C7C5-B237751B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F627DC-0C4F-9CB2-4D6A-9BFA01AE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4AE16-E9D1-EE4A-0F5B-37EA4B66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486AF-5CEA-2169-9F1E-66B0C969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BF9D9-7039-9538-D1C0-12D83AE2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49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82D0E-AA17-944D-6A29-910D9C45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58CACC-D4DA-CC36-8DD1-349CE2CD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4F3B44-B928-0258-4E32-420C6FA9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739BF-90A7-FD38-E7C5-5E571EEC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B1463-0983-A537-548E-7B710F8D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8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19BF7-7406-295E-6248-FC912A3A4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7CDE50-CB05-83D0-BC68-27EAB726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0CF4-218E-6E40-F516-84B1E6FB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77C8F-D574-AB8D-A8AB-7847A2F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39E5F-DFFE-AF40-FF8B-620CD9DA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5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ECF-D484-FA03-0C7F-F777FC4F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9A71B-437E-CC11-B713-C2390ADF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EB162-0BB7-2A3B-5E73-811C9317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880E7-C714-AD81-5678-3F1AC8A2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9AB5E0-EA34-1886-2BD1-53D48865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9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E350-B9AA-0AFF-9407-CE0F1693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9F7C3C-7C88-2C34-BE46-817C7D07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01363-8450-F80D-FDEF-89AC8D69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D8029-D30F-5AA2-4F4A-6F926F71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263FCF-1CBD-8C2E-42C1-27DA88E9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2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53E48-937A-3F2D-3BC0-665EE8F4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515B3-D576-A3A3-067B-2404EB22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1C1BEC-67EA-0779-F3AB-B211D779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71E803-085D-80CD-5B23-F2968D9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290A0F-26E1-9447-2E17-1B342C71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EFD178-D303-938D-103B-3800AC7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E07EF-640D-7E13-8BC8-4A097C5E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12114-C218-36BF-7E8B-ECDC734A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EB7D6B-FFB6-3E65-5614-9284E9E3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FD739F-C1E5-5F65-7720-F886D3C41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1CEF52-8996-E1F9-6B75-CCDCAA21B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BB541B-70A9-34C2-CA4B-B448DD7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D48316-632B-38BE-31B6-AE4BDAE6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98688C-00FB-DA48-881A-53DFC93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81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7B97-334E-86E8-75D5-D0580DF9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89AF7C-597C-48B5-28D5-035F7621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0C6E8-84D2-F352-E6DC-A2FEB98C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8EC0DF-9FAA-A598-2248-B6129E6C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8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3EFBD2-DB39-0D06-4583-60509682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253C94-E8E5-E787-5AC7-369D94BE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A8AABE-4627-BCA6-D682-C4B7D011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1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3F3E-47AF-9F7B-F78B-715A51F4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FC3AB-CFE5-1F84-F8FB-EADCD7DF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EB04EA-1F1C-9B9A-871A-5F87DD05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00906-0A72-2923-9744-EE2576CF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93DB8-994A-2284-C21F-A4CA2041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7763C9-08F1-8402-696D-747E7C31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AF2BA-5FFF-581A-E023-93192159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968823-8CCA-8E17-21F2-FC3664FE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B5206-A1CC-CBA3-C6BA-613177F9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0F941-88F8-C1BF-A98F-55FD530C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8CFCD9-3D0C-31B8-81FF-CFF82602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7101F-19B9-7445-169E-F49C188D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8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88C95A-C02E-2EBA-158F-6E9F3B51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DBC25-461F-D26F-CEBD-DDAE88D2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20B17-A96D-5A2E-2248-045ABA8A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3C179-E907-4B7C-BF8D-BD37E84DB55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7A521-1B79-C910-369F-1271D7F6C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8D9E-1885-8AC9-5B75-96C1D0C7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CC59-B602-4133-B66E-3E1449A05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5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0FFC-93C2-7729-699A-9736520B5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D0D0D"/>
                </a:solidFill>
                <a:latin typeface="Söhne"/>
              </a:rPr>
              <a:t>C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onceitos e fundamentos sobre desenvolvimento de software para dispositivos moveis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04A5D-117E-95F7-1AD8-CEBFB0DE3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9E5F-DBF3-F841-87FA-A1DBE108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A9FD-2197-8A26-9183-C568C269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Desenvolver software para dispositivos móveis requer um entendimento profundo das plataformas, linguagens de programação e melhores práticas de desenvolvimento móvel. </a:t>
            </a:r>
          </a:p>
          <a:p>
            <a:endParaRPr lang="pt-BR">
              <a:solidFill>
                <a:srgbClr val="0D0D0D"/>
              </a:solidFill>
              <a:latin typeface="Söhne"/>
            </a:endParaRPr>
          </a:p>
          <a:p>
            <a:r>
              <a:rPr lang="pt-BR" b="0" i="0">
                <a:solidFill>
                  <a:srgbClr val="0D0D0D"/>
                </a:solidFill>
                <a:effectLst/>
                <a:latin typeface="Söhne"/>
              </a:rPr>
              <a:t>Aprendizado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contínuo e acompanhamento das tendências do setor são essenciais para criar aplicativos de alta qualidade e sucesso.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95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9995-01C0-FB1F-C54D-7CC091C7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156A1-93DD-4EE9-9EF6-AC4902A3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software para dispositivos móveis é um campo dinâmico e em constante evolução. Aqui estão alguns conceitos e fundamentos importantes sobre o desenvolvimento de software para dispositivos móveis:</a:t>
            </a:r>
          </a:p>
        </p:txBody>
      </p:sp>
    </p:spTree>
    <p:extLst>
      <p:ext uri="{BB962C8B-B14F-4D97-AF65-F5344CB8AC3E}">
        <p14:creationId xmlns:p14="http://schemas.microsoft.com/office/powerpoint/2010/main" val="192023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3B3C0-DDAE-BBD2-1B7C-1CA3038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Plataformas Móveis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78182-4823-F22A-F86D-A1A14668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Android: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Sistema operacional móvel desenvolvido pelo Google.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Baseado em código aberto e amplamente utilizado em uma variedade de dispositivos.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iOS: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Sistema operacional móvel desenvolvido pela Apple para dispositivos iPhone e iPad.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Conhecido por sua integração profunda com hardware e pela forte política de privacidade 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9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CDB53-E2FD-E96F-6768-962742F4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CCB5F-EB51-C3A6-DB00-F20CF356D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Java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Kotlin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(Android):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Java foi a linguagem predominante para o desenvolvimento Android.</a:t>
            </a:r>
          </a:p>
          <a:p>
            <a:pPr lvl="1"/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Kotlin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uma linguagem moderna que roda na JVM, tornou-se oficialmente suportada pelo Google para o desenvolvimento Android.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Swift (iOS):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Linguagem de programação desenvolvida pela Apple para o desenvolvimento iOS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macOS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Oferece segurança, desempenho e facilidade de leitura e manutenção de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74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4978-DB1D-1DB9-8C27-750A38BF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Ambientes de Desenvolvimento Integrado (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IDEs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br>
              <a:rPr lang="pt-BR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90C37-91AF-27AE-5833-25BD11A2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Android Studio (Android):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IDE oficial do Google para o desenvolvimento Android.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Oferece ferramentas avançadas de desenvolvimento, depuração e criação de interfaces de usuário.</a:t>
            </a:r>
          </a:p>
          <a:p>
            <a:pPr algn="l"/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Xcode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(iOS):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IDE oficial da Apple para o desenvolvimento iOS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macOS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Fornece um ambiente integrado para escrever código, projetar interfaces de usuário e testar aplicativos.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1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0B1CD-B69A-FEA7-061A-6D6BD63D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Estrutura de Aplicativos Móveis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BF715-67E1-285D-7FA0-C03FEAD3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Interface de Usuário (UI):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Design e desenvolvimento da interface do usuário para proporcionar uma experiência agradável ao usuário.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Componentes como botões, listas, barras de navegação e controles de entrada são importantes.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Funcionalidades do Dispositivo: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Aproveitar as funcionalidades específicas do dispositivo, como GPS, câmera, acelerômetro e notificações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push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c. Conectividade: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Integrar aplicativos móveis com serviços web ou APIs para buscar e enviar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07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28D12-8FC8-6267-FA7D-CCB2F27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Testes e Publicação</a:t>
            </a:r>
            <a:br>
              <a:rPr lang="pt-BR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7926C-49FD-B657-E7D3-409E79EE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Testes: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Testes de unidade, integração e aceitação são essenciais para garantir a qualidade do aplicativo.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Testes em dispositivos reais e em emuladores são comuns.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Publicação: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Publicar o aplicativo nas lojas de aplicativos (Google Play Store para Android e App Store para iOS) seguindo as diretrizes e políticas de cada plataforma.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0347-9B8D-C878-A9D1-DD6AEEB8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Atualizações e Manutenção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23E9-4F96-0B2D-BC3B-3D08FE3C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Atualizações regulares do aplicativo para corrigir bugs, adicionar novos recursos e manter a compatibilidade com as versões mais recentes do sistema operacional.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477C9-11A8-E09C-FBF0-FD3C570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Segurança e Privacidade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1A399-D953-83E4-53F0-F8137F7F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Garantir a segurança dos dados do usuário e o cumprimento das regulamentações de privacidade, como o GDPR (Regulamento Geral de Proteção de Dados) na União Europeia.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08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Söhne</vt:lpstr>
      <vt:lpstr>Tema do Office</vt:lpstr>
      <vt:lpstr>Conceitos e fundamentos sobre desenvolvimento de software para dispositivos moveis</vt:lpstr>
      <vt:lpstr>Introdução</vt:lpstr>
      <vt:lpstr>Plataformas Móveis</vt:lpstr>
      <vt:lpstr>Linguagens de Programação</vt:lpstr>
      <vt:lpstr>Ambientes de Desenvolvimento Integrado (IDEs): </vt:lpstr>
      <vt:lpstr>Estrutura de Aplicativos Móveis</vt:lpstr>
      <vt:lpstr>Testes e Publicação </vt:lpstr>
      <vt:lpstr>Atualizações e Manutenção </vt:lpstr>
      <vt:lpstr>Segurança e Privacidade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e fundamentos sobre desenvolvimento de software para dispositivos moveis</dc:title>
  <dc:creator>Daniel Facciolo Pires</dc:creator>
  <cp:lastModifiedBy>Daniel Facciolo Pires</cp:lastModifiedBy>
  <cp:revision>2</cp:revision>
  <dcterms:created xsi:type="dcterms:W3CDTF">2024-02-19T00:39:04Z</dcterms:created>
  <dcterms:modified xsi:type="dcterms:W3CDTF">2024-08-03T17:14:50Z</dcterms:modified>
</cp:coreProperties>
</file>