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F570E-A9A4-4FE7-BDA0-980F43F8D6C7}" v="2" dt="2023-11-05T18:23:1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19" autoAdjust="0"/>
  </p:normalViewPr>
  <p:slideViewPr>
    <p:cSldViewPr snapToGrid="0">
      <p:cViewPr varScale="1">
        <p:scale>
          <a:sx n="25" d="100"/>
          <a:sy n="25" d="100"/>
        </p:scale>
        <p:origin x="1147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rance" userId="7d5c6a4918a1c76a" providerId="LiveId" clId="{D5776076-1529-425F-ABB4-539F1FDC8F41}"/>
    <pc:docChg chg="custSel addSld modSld sldOrd">
      <pc:chgData name="David France" userId="7d5c6a4918a1c76a" providerId="LiveId" clId="{D5776076-1529-425F-ABB4-539F1FDC8F41}" dt="2023-11-05T20:19:52.333" v="147" actId="20577"/>
      <pc:docMkLst>
        <pc:docMk/>
      </pc:docMkLst>
      <pc:sldChg chg="modSp mod">
        <pc:chgData name="David France" userId="7d5c6a4918a1c76a" providerId="LiveId" clId="{D5776076-1529-425F-ABB4-539F1FDC8F41}" dt="2023-11-05T19:27:30.838" v="112" actId="20577"/>
        <pc:sldMkLst>
          <pc:docMk/>
          <pc:sldMk cId="89986562" sldId="257"/>
        </pc:sldMkLst>
        <pc:spChg chg="mod">
          <ac:chgData name="David France" userId="7d5c6a4918a1c76a" providerId="LiveId" clId="{D5776076-1529-425F-ABB4-539F1FDC8F41}" dt="2023-11-05T19:27:30.838" v="112" actId="20577"/>
          <ac:spMkLst>
            <pc:docMk/>
            <pc:sldMk cId="89986562" sldId="257"/>
            <ac:spMk id="3" creationId="{E7F8169A-F0F7-ECA2-8FC9-3BE6914411F0}"/>
          </ac:spMkLst>
        </pc:spChg>
      </pc:sldChg>
      <pc:sldChg chg="modSp mod modNotesTx">
        <pc:chgData name="David France" userId="7d5c6a4918a1c76a" providerId="LiveId" clId="{D5776076-1529-425F-ABB4-539F1FDC8F41}" dt="2023-11-05T20:19:52.333" v="147" actId="20577"/>
        <pc:sldMkLst>
          <pc:docMk/>
          <pc:sldMk cId="868834513" sldId="259"/>
        </pc:sldMkLst>
        <pc:spChg chg="mod">
          <ac:chgData name="David France" userId="7d5c6a4918a1c76a" providerId="LiveId" clId="{D5776076-1529-425F-ABB4-539F1FDC8F41}" dt="2023-11-05T19:26:26.905" v="107" actId="20577"/>
          <ac:spMkLst>
            <pc:docMk/>
            <pc:sldMk cId="868834513" sldId="259"/>
            <ac:spMk id="3" creationId="{B9EF4E50-2873-F505-BBA9-C7F79C77FF01}"/>
          </ac:spMkLst>
        </pc:spChg>
      </pc:sldChg>
      <pc:sldChg chg="delSp modSp new mod ord">
        <pc:chgData name="David France" userId="7d5c6a4918a1c76a" providerId="LiveId" clId="{D5776076-1529-425F-ABB4-539F1FDC8F41}" dt="2023-11-05T19:29:58.250" v="113" actId="1076"/>
        <pc:sldMkLst>
          <pc:docMk/>
          <pc:sldMk cId="1253228939" sldId="263"/>
        </pc:sldMkLst>
        <pc:spChg chg="mod">
          <ac:chgData name="David France" userId="7d5c6a4918a1c76a" providerId="LiveId" clId="{D5776076-1529-425F-ABB4-539F1FDC8F41}" dt="2023-11-05T19:29:58.250" v="113" actId="1076"/>
          <ac:spMkLst>
            <pc:docMk/>
            <pc:sldMk cId="1253228939" sldId="263"/>
            <ac:spMk id="2" creationId="{09ADFB8B-5C1E-16E5-398B-346A36BB0029}"/>
          </ac:spMkLst>
        </pc:spChg>
        <pc:spChg chg="del">
          <ac:chgData name="David France" userId="7d5c6a4918a1c76a" providerId="LiveId" clId="{D5776076-1529-425F-ABB4-539F1FDC8F41}" dt="2023-11-05T19:16:57.572" v="79" actId="478"/>
          <ac:spMkLst>
            <pc:docMk/>
            <pc:sldMk cId="1253228939" sldId="263"/>
            <ac:spMk id="3" creationId="{798C59EB-0025-AB2D-7C73-446670EE132A}"/>
          </ac:spMkLst>
        </pc:spChg>
      </pc:sldChg>
    </pc:docChg>
  </pc:docChgLst>
  <pc:docChgLst>
    <pc:chgData name="David France" userId="7d5c6a4918a1c76a" providerId="LiveId" clId="{91EF570E-A9A4-4FE7-BDA0-980F43F8D6C7}"/>
    <pc:docChg chg="undo redo custSel addSld delSld modSld sldOrd">
      <pc:chgData name="David France" userId="7d5c6a4918a1c76a" providerId="LiveId" clId="{91EF570E-A9A4-4FE7-BDA0-980F43F8D6C7}" dt="2023-11-05T18:29:08.785" v="1586" actId="1076"/>
      <pc:docMkLst>
        <pc:docMk/>
      </pc:docMkLst>
      <pc:sldChg chg="modSp del mod">
        <pc:chgData name="David France" userId="7d5c6a4918a1c76a" providerId="LiveId" clId="{91EF570E-A9A4-4FE7-BDA0-980F43F8D6C7}" dt="2023-11-05T18:12:47.693" v="4" actId="47"/>
        <pc:sldMkLst>
          <pc:docMk/>
          <pc:sldMk cId="4044860038" sldId="256"/>
        </pc:sldMkLst>
        <pc:spChg chg="mod">
          <ac:chgData name="David France" userId="7d5c6a4918a1c76a" providerId="LiveId" clId="{91EF570E-A9A4-4FE7-BDA0-980F43F8D6C7}" dt="2023-11-05T18:12:15.737" v="0" actId="120"/>
          <ac:spMkLst>
            <pc:docMk/>
            <pc:sldMk cId="4044860038" sldId="256"/>
            <ac:spMk id="2" creationId="{D6B4CD2D-0219-4C53-0B96-5529E9E70685}"/>
          </ac:spMkLst>
        </pc:spChg>
        <pc:spChg chg="mod">
          <ac:chgData name="David France" userId="7d5c6a4918a1c76a" providerId="LiveId" clId="{91EF570E-A9A4-4FE7-BDA0-980F43F8D6C7}" dt="2023-11-05T18:12:22.810" v="1" actId="1076"/>
          <ac:spMkLst>
            <pc:docMk/>
            <pc:sldMk cId="4044860038" sldId="256"/>
            <ac:spMk id="3" creationId="{8BF0CD45-B097-6AD9-07D7-48480013F8C4}"/>
          </ac:spMkLst>
        </pc:spChg>
      </pc:sldChg>
      <pc:sldChg chg="modSp mod">
        <pc:chgData name="David France" userId="7d5c6a4918a1c76a" providerId="LiveId" clId="{91EF570E-A9A4-4FE7-BDA0-980F43F8D6C7}" dt="2023-11-05T18:24:52.603" v="1543" actId="255"/>
        <pc:sldMkLst>
          <pc:docMk/>
          <pc:sldMk cId="89986562" sldId="257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89986562" sldId="257"/>
            <ac:spMk id="2" creationId="{E607CADC-41D0-F770-5EE1-53BC761C3DA3}"/>
          </ac:spMkLst>
        </pc:spChg>
        <pc:spChg chg="mod">
          <ac:chgData name="David France" userId="7d5c6a4918a1c76a" providerId="LiveId" clId="{91EF570E-A9A4-4FE7-BDA0-980F43F8D6C7}" dt="2023-11-05T18:24:52.603" v="1543" actId="255"/>
          <ac:spMkLst>
            <pc:docMk/>
            <pc:sldMk cId="89986562" sldId="257"/>
            <ac:spMk id="3" creationId="{E7F8169A-F0F7-ECA2-8FC9-3BE6914411F0}"/>
          </ac:spMkLst>
        </pc:spChg>
      </pc:sldChg>
      <pc:sldChg chg="modSp mod">
        <pc:chgData name="David France" userId="7d5c6a4918a1c76a" providerId="LiveId" clId="{91EF570E-A9A4-4FE7-BDA0-980F43F8D6C7}" dt="2023-11-05T18:25:05.372" v="1545" actId="255"/>
        <pc:sldMkLst>
          <pc:docMk/>
          <pc:sldMk cId="1182563405" sldId="258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1182563405" sldId="258"/>
            <ac:spMk id="2" creationId="{91CDBBCF-33BD-F82F-8716-33BFC9619991}"/>
          </ac:spMkLst>
        </pc:spChg>
        <pc:spChg chg="mod">
          <ac:chgData name="David France" userId="7d5c6a4918a1c76a" providerId="LiveId" clId="{91EF570E-A9A4-4FE7-BDA0-980F43F8D6C7}" dt="2023-11-05T18:25:05.372" v="1545" actId="255"/>
          <ac:spMkLst>
            <pc:docMk/>
            <pc:sldMk cId="1182563405" sldId="258"/>
            <ac:spMk id="3" creationId="{5AB4511C-5A80-F368-A72A-F5D69F1C9112}"/>
          </ac:spMkLst>
        </pc:spChg>
      </pc:sldChg>
      <pc:sldChg chg="modSp mod ord modNotesTx">
        <pc:chgData name="David France" userId="7d5c6a4918a1c76a" providerId="LiveId" clId="{91EF570E-A9A4-4FE7-BDA0-980F43F8D6C7}" dt="2023-11-05T18:29:08.785" v="1586" actId="1076"/>
        <pc:sldMkLst>
          <pc:docMk/>
          <pc:sldMk cId="868834513" sldId="259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868834513" sldId="259"/>
            <ac:spMk id="2" creationId="{C799F131-1CAB-C967-12D6-77ADE4342D37}"/>
          </ac:spMkLst>
        </pc:spChg>
        <pc:spChg chg="mod">
          <ac:chgData name="David France" userId="7d5c6a4918a1c76a" providerId="LiveId" clId="{91EF570E-A9A4-4FE7-BDA0-980F43F8D6C7}" dt="2023-11-05T18:29:08.785" v="1586" actId="1076"/>
          <ac:spMkLst>
            <pc:docMk/>
            <pc:sldMk cId="868834513" sldId="259"/>
            <ac:spMk id="3" creationId="{B9EF4E50-2873-F505-BBA9-C7F79C77FF01}"/>
          </ac:spMkLst>
        </pc:spChg>
      </pc:sldChg>
      <pc:sldChg chg="modSp mod">
        <pc:chgData name="David France" userId="7d5c6a4918a1c76a" providerId="LiveId" clId="{91EF570E-A9A4-4FE7-BDA0-980F43F8D6C7}" dt="2023-11-05T18:25:12.221" v="1546" actId="255"/>
        <pc:sldMkLst>
          <pc:docMk/>
          <pc:sldMk cId="3772724232" sldId="260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3772724232" sldId="260"/>
            <ac:spMk id="2" creationId="{4EC27A1F-7B4D-1F54-F01E-3F2C312721EE}"/>
          </ac:spMkLst>
        </pc:spChg>
        <pc:spChg chg="mod">
          <ac:chgData name="David France" userId="7d5c6a4918a1c76a" providerId="LiveId" clId="{91EF570E-A9A4-4FE7-BDA0-980F43F8D6C7}" dt="2023-11-05T18:25:12.221" v="1546" actId="255"/>
          <ac:spMkLst>
            <pc:docMk/>
            <pc:sldMk cId="3772724232" sldId="260"/>
            <ac:spMk id="3" creationId="{D5D779BF-5F62-2004-D575-78EFAE335016}"/>
          </ac:spMkLst>
        </pc:spChg>
      </pc:sldChg>
      <pc:sldChg chg="modSp mod">
        <pc:chgData name="David France" userId="7d5c6a4918a1c76a" providerId="LiveId" clId="{91EF570E-A9A4-4FE7-BDA0-980F43F8D6C7}" dt="2023-11-05T18:24:57.840" v="1544" actId="255"/>
        <pc:sldMkLst>
          <pc:docMk/>
          <pc:sldMk cId="445073670" sldId="261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445073670" sldId="261"/>
            <ac:spMk id="2" creationId="{F7BB78B6-B13A-A9E8-822A-C4C6EB2452EB}"/>
          </ac:spMkLst>
        </pc:spChg>
        <pc:spChg chg="mod">
          <ac:chgData name="David France" userId="7d5c6a4918a1c76a" providerId="LiveId" clId="{91EF570E-A9A4-4FE7-BDA0-980F43F8D6C7}" dt="2023-11-05T18:24:57.840" v="1544" actId="255"/>
          <ac:spMkLst>
            <pc:docMk/>
            <pc:sldMk cId="445073670" sldId="261"/>
            <ac:spMk id="3" creationId="{A5AE939D-95B7-7067-9FF5-B98B804465F7}"/>
          </ac:spMkLst>
        </pc:spChg>
      </pc:sldChg>
      <pc:sldChg chg="modSp new mod">
        <pc:chgData name="David France" userId="7d5c6a4918a1c76a" providerId="LiveId" clId="{91EF570E-A9A4-4FE7-BDA0-980F43F8D6C7}" dt="2023-11-05T18:25:21.730" v="1547" actId="255"/>
        <pc:sldMkLst>
          <pc:docMk/>
          <pc:sldMk cId="1465624029" sldId="262"/>
        </pc:sldMkLst>
        <pc:spChg chg="mod">
          <ac:chgData name="David France" userId="7d5c6a4918a1c76a" providerId="LiveId" clId="{91EF570E-A9A4-4FE7-BDA0-980F43F8D6C7}" dt="2023-11-05T18:23:19.678" v="1535"/>
          <ac:spMkLst>
            <pc:docMk/>
            <pc:sldMk cId="1465624029" sldId="262"/>
            <ac:spMk id="2" creationId="{42535EF6-B16C-498C-8EA9-82B1A598B53B}"/>
          </ac:spMkLst>
        </pc:spChg>
        <pc:spChg chg="mod">
          <ac:chgData name="David France" userId="7d5c6a4918a1c76a" providerId="LiveId" clId="{91EF570E-A9A4-4FE7-BDA0-980F43F8D6C7}" dt="2023-11-05T18:25:21.730" v="1547" actId="255"/>
          <ac:spMkLst>
            <pc:docMk/>
            <pc:sldMk cId="1465624029" sldId="262"/>
            <ac:spMk id="3" creationId="{32908B85-56F6-B03A-8ED7-0BFACB536B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056CC-1F98-405E-834C-27E5523F659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D315-5B07-4499-A84E-D3D075DB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6D315-5B07-4499-A84E-D3D075DB6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53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10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1018-DBA7-44F5-BDFD-520C23D474D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465942-F1E4-49CC-85D3-58D6FF64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F131-1CAB-C967-12D6-77ADE434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One – Software Design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4E50-2873-F505-BBA9-C7F79C77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2301"/>
            <a:ext cx="10515600" cy="38360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 ‘Delete Animal’ button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Include confirmation pop-up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Add backup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 dropdown filters to sort 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 login screen with username and password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8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8B6-B13A-A9E8-822A-C4C6EB24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One – 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939D-95B7-7067-9FF5-B98B8044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77"/>
            <a:ext cx="8596668" cy="4480786"/>
          </a:xfrm>
        </p:spPr>
        <p:txBody>
          <a:bodyPr>
            <a:noAutofit/>
          </a:bodyPr>
          <a:lstStyle/>
          <a:p>
            <a:r>
              <a:rPr lang="en-US" sz="2000" dirty="0"/>
              <a:t>Build collaborative environments</a:t>
            </a:r>
          </a:p>
          <a:p>
            <a:pPr lvl="1"/>
            <a:r>
              <a:rPr lang="en-US" sz="2000" dirty="0"/>
              <a:t>Thinking about the user experience and expanding user interface</a:t>
            </a:r>
          </a:p>
          <a:p>
            <a:r>
              <a:rPr lang="en-US" sz="2000" dirty="0"/>
              <a:t>Professional communication</a:t>
            </a:r>
          </a:p>
          <a:p>
            <a:pPr lvl="1"/>
            <a:r>
              <a:rPr lang="en-US" sz="2000" dirty="0"/>
              <a:t>Dropdowns and delete button provide better, more up-to-date information</a:t>
            </a:r>
          </a:p>
          <a:p>
            <a:r>
              <a:rPr lang="en-US" sz="2000" dirty="0"/>
              <a:t>Using well founded techniques</a:t>
            </a:r>
          </a:p>
          <a:p>
            <a:pPr lvl="1"/>
            <a:r>
              <a:rPr lang="en-US" sz="2000" dirty="0"/>
              <a:t>Check for user intention, backup database, login screen</a:t>
            </a:r>
          </a:p>
          <a:p>
            <a:r>
              <a:rPr lang="en-US" sz="2000" dirty="0"/>
              <a:t>Security Mindset</a:t>
            </a:r>
          </a:p>
          <a:p>
            <a:pPr lvl="1"/>
            <a:r>
              <a:rPr lang="en-US" sz="2000" dirty="0"/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4450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ADC-41D0-F770-5EE1-53BC761C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Two – Data Structures and Algorithms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169A-F0F7-ECA2-8FC9-3BE69144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Decrease initial loading screen time by making ‘Dogs’ the default view</a:t>
            </a:r>
          </a:p>
          <a:p>
            <a:pPr lvl="1"/>
            <a:r>
              <a:rPr lang="en-US" sz="2000" dirty="0"/>
              <a:t>Cut animals that need to load from 10,000 to 5,600</a:t>
            </a:r>
          </a:p>
          <a:p>
            <a:r>
              <a:rPr lang="en-US" sz="2000" dirty="0"/>
              <a:t>Update database to include category for ‘</a:t>
            </a:r>
            <a:r>
              <a:rPr lang="en-US" sz="2000" dirty="0" err="1"/>
              <a:t>rescue_type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Create index on this category	</a:t>
            </a:r>
          </a:p>
          <a:p>
            <a:pPr lvl="1"/>
            <a:r>
              <a:rPr lang="en-US" sz="2000" dirty="0"/>
              <a:t>Radio button callback will only have to search the ages of the animals, rather than check every animal in the database</a:t>
            </a:r>
          </a:p>
          <a:p>
            <a:pPr lvl="1"/>
            <a:r>
              <a:rPr lang="en-US" sz="2000" dirty="0"/>
              <a:t>Search time complexity will go from O(n) to O(1)</a:t>
            </a:r>
          </a:p>
          <a:p>
            <a:r>
              <a:rPr lang="en-US" sz="2000" dirty="0"/>
              <a:t>Create method to automatically update animals that fit the criteria as they’re inserted or updated</a:t>
            </a:r>
          </a:p>
          <a:p>
            <a:pPr lvl="1"/>
            <a:r>
              <a:rPr lang="en-US" sz="2000" dirty="0"/>
              <a:t>This will be included in the </a:t>
            </a:r>
            <a:r>
              <a:rPr lang="en-US" sz="2000" dirty="0" err="1"/>
              <a:t>AnimalShelter</a:t>
            </a:r>
            <a:r>
              <a:rPr lang="en-US" sz="20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99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BCF-33BD-F82F-8716-33BFC961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Two – Course Outcomes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511C-5A80-F368-A72A-F5D69F1C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537"/>
            <a:ext cx="8596668" cy="4419826"/>
          </a:xfrm>
        </p:spPr>
        <p:txBody>
          <a:bodyPr>
            <a:normAutofit/>
          </a:bodyPr>
          <a:lstStyle/>
          <a:p>
            <a:r>
              <a:rPr lang="en-US" sz="2000" dirty="0"/>
              <a:t>Building collaborative environment/professional communication</a:t>
            </a:r>
          </a:p>
          <a:p>
            <a:pPr lvl="1"/>
            <a:r>
              <a:rPr lang="en-US" sz="2000" dirty="0"/>
              <a:t>Improved search times will allow users to use the dashboard more efficiently and give it a more professional feel</a:t>
            </a:r>
          </a:p>
          <a:p>
            <a:r>
              <a:rPr lang="en-US" sz="2000" dirty="0"/>
              <a:t>Designing and evaluating computing solution</a:t>
            </a:r>
          </a:p>
          <a:p>
            <a:pPr lvl="1"/>
            <a:r>
              <a:rPr lang="en-US" sz="2000" dirty="0"/>
              <a:t>Trade-off of additional space in each document that contains a rescue animal and added time to insert/update for increase speed when using the dashboard</a:t>
            </a:r>
          </a:p>
          <a:p>
            <a:r>
              <a:rPr lang="en-US" sz="2000" dirty="0"/>
              <a:t>Well-founded techniques </a:t>
            </a:r>
          </a:p>
          <a:p>
            <a:pPr lvl="1"/>
            <a:r>
              <a:rPr lang="en-US" sz="2000" dirty="0"/>
              <a:t>Object-oriented programming with one method being used in both insert() and update() methods to check for and assign rescue types</a:t>
            </a:r>
          </a:p>
        </p:txBody>
      </p:sp>
    </p:spTree>
    <p:extLst>
      <p:ext uri="{BB962C8B-B14F-4D97-AF65-F5344CB8AC3E}">
        <p14:creationId xmlns:p14="http://schemas.microsoft.com/office/powerpoint/2010/main" val="11825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7A1F-7B4D-1F54-F01E-3F2C3127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Three – Databases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79BF-5F62-2004-D575-78EFAE33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>
            <a:normAutofit/>
          </a:bodyPr>
          <a:lstStyle/>
          <a:p>
            <a:r>
              <a:rPr lang="en-US" sz="2000" dirty="0"/>
              <a:t>Add insert animal function to dashboard</a:t>
            </a:r>
          </a:p>
          <a:p>
            <a:pPr lvl="1"/>
            <a:r>
              <a:rPr lang="en-US" sz="2000" dirty="0"/>
              <a:t>This will involve dropdowns, calendars, and maps to control what data can be entered</a:t>
            </a:r>
          </a:p>
          <a:p>
            <a:pPr lvl="1"/>
            <a:r>
              <a:rPr lang="en-US" sz="2000" dirty="0"/>
              <a:t>Only manual entry will be for ‘name’ category, with a data validation check associated</a:t>
            </a:r>
          </a:p>
          <a:p>
            <a:r>
              <a:rPr lang="en-US" sz="2000" dirty="0"/>
              <a:t>Add update animal function to dashboard</a:t>
            </a:r>
          </a:p>
          <a:p>
            <a:pPr lvl="1"/>
            <a:r>
              <a:rPr lang="en-US" sz="2000" dirty="0"/>
              <a:t>Same data control/validation techniques as insert function</a:t>
            </a:r>
          </a:p>
        </p:txBody>
      </p:sp>
    </p:spTree>
    <p:extLst>
      <p:ext uri="{BB962C8B-B14F-4D97-AF65-F5344CB8AC3E}">
        <p14:creationId xmlns:p14="http://schemas.microsoft.com/office/powerpoint/2010/main" val="377272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5EF6-B16C-498C-8EA9-82B1A598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Three – Course Outcomes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8B85-56F6-B03A-8ED7-0BFACB53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77"/>
            <a:ext cx="8596668" cy="4480786"/>
          </a:xfrm>
        </p:spPr>
        <p:txBody>
          <a:bodyPr>
            <a:normAutofit/>
          </a:bodyPr>
          <a:lstStyle/>
          <a:p>
            <a:r>
              <a:rPr lang="en-US" sz="2000" dirty="0"/>
              <a:t>Build collaborative environment</a:t>
            </a:r>
          </a:p>
          <a:p>
            <a:pPr lvl="1"/>
            <a:r>
              <a:rPr lang="en-US" sz="2000" dirty="0"/>
              <a:t>All users will have access to the most up-to-date data</a:t>
            </a:r>
          </a:p>
          <a:p>
            <a:r>
              <a:rPr lang="en-US" sz="2000" dirty="0"/>
              <a:t>Professional communication</a:t>
            </a:r>
          </a:p>
          <a:p>
            <a:pPr lvl="1"/>
            <a:r>
              <a:rPr lang="en-US" sz="2000" dirty="0"/>
              <a:t>The look and feel of the dashboard will be improved</a:t>
            </a:r>
          </a:p>
          <a:p>
            <a:r>
              <a:rPr lang="en-US" sz="2000" dirty="0"/>
              <a:t>Well-founded techniques</a:t>
            </a:r>
          </a:p>
          <a:p>
            <a:pPr lvl="1"/>
            <a:r>
              <a:rPr lang="en-US" sz="2000" dirty="0"/>
              <a:t>Data control and validation</a:t>
            </a:r>
          </a:p>
          <a:p>
            <a:pPr lvl="1"/>
            <a:r>
              <a:rPr lang="en-US" sz="2000" dirty="0"/>
              <a:t>Object-oriented programming by using one method for data checks on both inserting and deleting</a:t>
            </a:r>
          </a:p>
          <a:p>
            <a:r>
              <a:rPr lang="en-US" sz="2000" dirty="0"/>
              <a:t>Security mindset</a:t>
            </a:r>
          </a:p>
          <a:p>
            <a:pPr lvl="1"/>
            <a:r>
              <a:rPr lang="en-US" sz="2000" dirty="0"/>
              <a:t>Principle of least privilege </a:t>
            </a:r>
          </a:p>
        </p:txBody>
      </p:sp>
    </p:spTree>
    <p:extLst>
      <p:ext uri="{BB962C8B-B14F-4D97-AF65-F5344CB8AC3E}">
        <p14:creationId xmlns:p14="http://schemas.microsoft.com/office/powerpoint/2010/main" val="146562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FB8B-5C1E-16E5-398B-346A36BB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372" y="2768600"/>
            <a:ext cx="4271856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3228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2691</TotalTime>
  <Words>395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Enhancement One – Software Design and Engineering</vt:lpstr>
      <vt:lpstr>Enhancement One – Course Outcomes</vt:lpstr>
      <vt:lpstr>Enhancement Two – Data Structures and Algorithms </vt:lpstr>
      <vt:lpstr>Enhancement Two – Course Outcomes </vt:lpstr>
      <vt:lpstr>Enhancement Three – Databases </vt:lpstr>
      <vt:lpstr>Enhancement Three – Course Outcomes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One – Software Design and Engineering</dc:title>
  <dc:creator>David France</dc:creator>
  <cp:lastModifiedBy>David France</cp:lastModifiedBy>
  <cp:revision>1</cp:revision>
  <dcterms:created xsi:type="dcterms:W3CDTF">2023-11-03T22:31:49Z</dcterms:created>
  <dcterms:modified xsi:type="dcterms:W3CDTF">2023-11-05T20:19:53Z</dcterms:modified>
</cp:coreProperties>
</file>