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4c5f96ea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4c5f96ea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4c5f96e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4c5f96e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4c5f96e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4c5f96e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4c5f96ea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4c5f96ea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4c5f96ea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4c5f96ea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4c5f96e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4c5f96e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4c5f96e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4c5f96e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4c5f96e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4c5f96e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84c5f96e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84c5f96e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4c5f96ea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4c5f96ea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4c5f96ea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4c5f96ea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4c5f96ea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4c5f96ea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4c5f96ea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4c5f96ea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1700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NBA Schedule Improvement</a:t>
            </a:r>
            <a:endParaRPr sz="3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Frederico Rocha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MPE, FEUP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Score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91050"/>
            <a:ext cx="8520600" cy="3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Distance Score = sum Distance Scores, for each team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Rest Score = sum Rest Scores, for each team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Schedule Score =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Distance Score  +  Total Rest Score  +  Number of Teams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x"/>
            </a:pPr>
            <a:r>
              <a:rPr lang="en"/>
              <a:t>[ Standard Deviation(Distance Scores)  +  </a:t>
            </a:r>
            <a:r>
              <a:rPr lang="en" sz="1800"/>
              <a:t>Standard Deviation(Rest Scores) 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Standard Deviation é contabilizado de forma a tornar os scores das equipas o mais uniforme </a:t>
            </a:r>
            <a:r>
              <a:rPr lang="en"/>
              <a:t>possível</a:t>
            </a:r>
            <a:r>
              <a:rPr lang="en"/>
              <a:t>				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Neighbours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Estados Vizinhos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305650"/>
            <a:ext cx="39999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Mudando datas</a:t>
            </a:r>
            <a:endParaRPr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Para um jogo escolhido aleatoriamente, somar ou subtrair um dia à data do jogo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Afeta os schedules de 2 equipas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Mudando jogos</a:t>
            </a:r>
            <a:endParaRPr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Trocar a data entre dois jogos escolhidos aleatoriamente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Afeta os schedules de 4 equipas</a:t>
            </a:r>
            <a:endParaRPr sz="1600"/>
          </a:p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4832400" y="1305775"/>
            <a:ext cx="39999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Restrições originais são </a:t>
            </a:r>
            <a:r>
              <a:rPr lang="en" sz="1800"/>
              <a:t>impossíveis</a:t>
            </a:r>
            <a:r>
              <a:rPr lang="en" sz="1800"/>
              <a:t> de ser quebradas nos estados vizinhos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Avaliação de Vizinhos: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Apenas medir os scores das equipas afetadas pela mudança e comparar com os anteriores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avaliação de vizinhos é 10x mais rápida que a normal, na qual se mede os scores de 30 equipas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+ 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218550" y="720025"/>
            <a:ext cx="86760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Sources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https://fixturedownload.com/results/nba-2018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Schedule Improvement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Process + Handle Data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Evaluator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Neighbours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Simulated Annealing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Improved Results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+ Handling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Data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992600"/>
            <a:ext cx="3999900" cy="25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Sports Schedule: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Home-Away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Opponents Schedule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Combinação dos dois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425" y="1992600"/>
            <a:ext cx="4873876" cy="15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Data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682475"/>
            <a:ext cx="34821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Tornar o schedule mais </a:t>
            </a:r>
            <a:r>
              <a:rPr lang="en" sz="1600"/>
              <a:t>acessível,</a:t>
            </a:r>
            <a:r>
              <a:rPr lang="en" sz="1600"/>
              <a:t> para ser utilizado no algoritmo no futuro</a:t>
            </a:r>
            <a:endParaRPr sz="1600"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5222325" y="1682725"/>
            <a:ext cx="36099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Organizar as equipas e atribuir-lhes as suas respetivas </a:t>
            </a:r>
            <a:r>
              <a:rPr lang="en" sz="1600"/>
              <a:t>conferências e divisões</a:t>
            </a:r>
            <a:r>
              <a:rPr lang="en" sz="1600"/>
              <a:t> </a:t>
            </a:r>
            <a:endParaRPr sz="16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944275"/>
            <a:ext cx="348209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313" y="2944263"/>
            <a:ext cx="36099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Data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682475"/>
            <a:ext cx="85206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Criar um schedule individual para cada equipa, e guardá-lo numa lista de schedules individuais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Tornará mais simples a criação de estados vizinhos e a avaliação dos estados</a:t>
            </a:r>
            <a:endParaRPr sz="16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50" y="3302775"/>
            <a:ext cx="8478351" cy="12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Distance Score, for each team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870875"/>
            <a:ext cx="85206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 corresponde à equipa da casa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distance(n - 1, n) =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0, se [n-1] e [n] forem a mesma equipa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2, se [n-1] e [n] pertencerem à mesma divisão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4, se [n-1] e [n] pertencerem à mesma conferencia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10, se [n-1] e [n] forem de conferencias diferentes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Para cada jogo, considera-se a distancia que a equipa viaja antes e depois</a:t>
            </a:r>
            <a:endParaRPr sz="18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5200"/>
            <a:ext cx="5210500" cy="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Days Score, for each team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614950"/>
            <a:ext cx="8520600" cy="29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 corresponde ao dia do jogo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days(n - 1, n) =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0, se os jogos [n-1] e [n] tiverem mais que 3 dias entre eles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1, se os jogos [n-1] e [n] tiverem 3 dias entre eles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3, se os jogos [n-1] e [n] tiverem 2 dias entre eles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5, se os jogos [n-1] e [n] tiverem 1 dia entre eles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8, se os jogos [n-1] e [n] forem em dias consecutivos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99999, so os jogos [n-1] e [n] forem no mesmo dia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Para cada jogo, considera-se o tempo de descanso que a equipa terá antes e depois</a:t>
            </a:r>
            <a:endParaRPr sz="18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4325"/>
            <a:ext cx="3876675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