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95" autoAdjust="0"/>
  </p:normalViewPr>
  <p:slideViewPr>
    <p:cSldViewPr snapToGrid="0" snapToObjects="1">
      <p:cViewPr varScale="1">
        <p:scale>
          <a:sx n="84" d="100"/>
          <a:sy n="84" d="100"/>
        </p:scale>
        <p:origin x="-1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CE10619-16B6-B64E-839A-FAD28A534D10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6E5CCA9-4AF2-C541-9EDD-0F5BDD4689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Forcasting</a:t>
            </a:r>
            <a:r>
              <a:rPr lang="en-US" dirty="0" smtClean="0"/>
              <a:t> Tides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Freeman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Newport RI</a:t>
            </a:r>
            <a:endParaRPr lang="en-US" dirty="0"/>
          </a:p>
        </p:txBody>
      </p:sp>
      <p:pic>
        <p:nvPicPr>
          <p:cNvPr id="4" name="Content Placeholder 3" descr="xnewport-ri-beaches-4.jpg.pagespeed.ic.WxyA-H-h_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5991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NOAA</a:t>
            </a:r>
          </a:p>
          <a:p>
            <a:pPr lvl="1"/>
            <a:r>
              <a:rPr lang="en-US" dirty="0" smtClean="0"/>
              <a:t>Scientific Agency with the US Department of Commerce that Focuses on the conditions of the oceans, major water ways and the atmosphere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8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about area surrounding</a:t>
            </a:r>
          </a:p>
          <a:p>
            <a:pPr lvl="1"/>
            <a:r>
              <a:rPr lang="en-US" dirty="0" err="1" smtClean="0"/>
              <a:t>Errosion</a:t>
            </a:r>
            <a:r>
              <a:rPr lang="en-US" dirty="0" smtClean="0"/>
              <a:t> if tides are increasing??</a:t>
            </a:r>
          </a:p>
          <a:p>
            <a:pPr lvl="1"/>
            <a:r>
              <a:rPr lang="en-US" dirty="0" smtClean="0"/>
              <a:t>If they are decreasing??</a:t>
            </a:r>
          </a:p>
        </p:txBody>
      </p:sp>
    </p:spTree>
    <p:extLst>
      <p:ext uri="{BB962C8B-B14F-4D97-AF65-F5344CB8AC3E}">
        <p14:creationId xmlns:p14="http://schemas.microsoft.com/office/powerpoint/2010/main" val="121182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Highest Tide per Month</a:t>
            </a:r>
            <a:endParaRPr lang="en-US" dirty="0"/>
          </a:p>
        </p:txBody>
      </p:sp>
      <p:pic>
        <p:nvPicPr>
          <p:cNvPr id="4" name="Content Placeholder 3" descr="Screen Shot 2018-06-07 at 9.25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64" b="-1026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15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ARMA</a:t>
            </a:r>
          </a:p>
          <a:p>
            <a:r>
              <a:rPr lang="en-US" dirty="0" smtClean="0"/>
              <a:t>SARIMAX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4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</a:t>
            </a:r>
            <a:endParaRPr lang="en-US" dirty="0"/>
          </a:p>
        </p:txBody>
      </p:sp>
      <p:pic>
        <p:nvPicPr>
          <p:cNvPr id="4" name="Content Placeholder 3" descr="Screen Shot 2018-06-07 at 9.33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" b="220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984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Tides are slowly rising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7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</a:t>
            </a:r>
          </a:p>
        </p:txBody>
      </p:sp>
      <p:pic>
        <p:nvPicPr>
          <p:cNvPr id="4" name="Content Placeholder 3" descr="Screen Shot 2018-06-07 at 9.27.4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" r="68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0263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</TotalTime>
  <Words>65</Words>
  <Application>Microsoft Macintosh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Forcasting Tides</vt:lpstr>
      <vt:lpstr>Newport RI</vt:lpstr>
      <vt:lpstr>Data Source </vt:lpstr>
      <vt:lpstr>Why</vt:lpstr>
      <vt:lpstr>Mean Highest Tide per Month</vt:lpstr>
      <vt:lpstr>Modeling</vt:lpstr>
      <vt:lpstr>ARMA</vt:lpstr>
      <vt:lpstr>Conclusion</vt:lpstr>
      <vt:lpstr>SARIMAX</vt:lpstr>
    </vt:vector>
  </TitlesOfParts>
  <Company>Franklin and Marhall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Forcasting Tides</dc:title>
  <dc:creator>Danny Freeman</dc:creator>
  <cp:lastModifiedBy>Danny Freeman</cp:lastModifiedBy>
  <cp:revision>2</cp:revision>
  <dcterms:created xsi:type="dcterms:W3CDTF">2018-06-08T01:14:39Z</dcterms:created>
  <dcterms:modified xsi:type="dcterms:W3CDTF">2018-06-08T01:35:05Z</dcterms:modified>
</cp:coreProperties>
</file>