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8" r:id="rId8"/>
    <p:sldId id="276" r:id="rId9"/>
    <p:sldId id="270" r:id="rId10"/>
    <p:sldId id="271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06" d="100"/>
          <a:sy n="106" d="100"/>
        </p:scale>
        <p:origin x="-1616" y="-112"/>
      </p:cViewPr>
      <p:guideLst>
        <p:guide orient="horz" pos="528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E031-2112-4E47-84F0-355F961415A6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BCB7-4AF5-3D49-8589-A2370A30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8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E031-2112-4E47-84F0-355F961415A6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BCB7-4AF5-3D49-8589-A2370A30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E031-2112-4E47-84F0-355F961415A6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BCB7-4AF5-3D49-8589-A2370A30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0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E031-2112-4E47-84F0-355F961415A6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BCB7-4AF5-3D49-8589-A2370A30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E031-2112-4E47-84F0-355F961415A6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BCB7-4AF5-3D49-8589-A2370A30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E031-2112-4E47-84F0-355F961415A6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BCB7-4AF5-3D49-8589-A2370A30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0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E031-2112-4E47-84F0-355F961415A6}" type="datetimeFigureOut">
              <a:rPr lang="en-US" smtClean="0"/>
              <a:t>3/19/15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BCB7-4AF5-3D49-8589-A2370A30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6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E031-2112-4E47-84F0-355F961415A6}" type="datetimeFigureOut">
              <a:rPr lang="en-US" smtClean="0"/>
              <a:t>3/19/15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BCB7-4AF5-3D49-8589-A2370A30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E031-2112-4E47-84F0-355F961415A6}" type="datetimeFigureOut">
              <a:rPr lang="en-US" smtClean="0"/>
              <a:t>3/19/15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BCB7-4AF5-3D49-8589-A2370A30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6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E031-2112-4E47-84F0-355F961415A6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BCB7-4AF5-3D49-8589-A2370A30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1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E031-2112-4E47-84F0-355F961415A6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BCB7-4AF5-3D49-8589-A2370A30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1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1E031-2112-4E47-84F0-355F961415A6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9BCB7-4AF5-3D49-8589-A2370A304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7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# Neurons</a:t>
            </a:r>
            <a:r>
              <a:rPr lang="en-US" dirty="0" smtClean="0"/>
              <a:t>, </a:t>
            </a:r>
            <a:r>
              <a:rPr lang="en-US" smtClean="0"/>
              <a:t>all alphas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5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Neurons = 9, All alphas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838200"/>
            <a:ext cx="72104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76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Neurons = 10, All alphas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838200"/>
            <a:ext cx="72199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1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Neurons = 11, All alphas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838200"/>
            <a:ext cx="72199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73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Neurons = 12, All alphas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838200"/>
            <a:ext cx="72199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0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05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13 Neurons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838200"/>
            <a:ext cx="72199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3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Neurons = 1, All alphas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838200"/>
            <a:ext cx="72199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Neurons = 2, All alphas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838200"/>
            <a:ext cx="72104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1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Neurons = 3, All alphas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835892"/>
            <a:ext cx="72199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6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Neurons = 4, All alphas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839049"/>
            <a:ext cx="72199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6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Neurons = 5, All alphas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838200"/>
            <a:ext cx="72199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5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Neurons = 6, All alphas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849372"/>
            <a:ext cx="72199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9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Neurons = 7, All alphas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838200"/>
            <a:ext cx="72199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8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# Neurons = 8, All alphas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838200"/>
            <a:ext cx="72104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5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91</Words>
  <Application>Microsoft Macintosh PowerPoint</Application>
  <PresentationFormat>On-screen Show 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# Neurons, all alphas</vt:lpstr>
      <vt:lpstr># Neurons = 1, All alphas</vt:lpstr>
      <vt:lpstr># Neurons = 2, All alphas</vt:lpstr>
      <vt:lpstr># Neurons = 3, All alphas</vt:lpstr>
      <vt:lpstr># Neurons = 4, All alphas</vt:lpstr>
      <vt:lpstr># Neurons = 5, All alphas</vt:lpstr>
      <vt:lpstr># Neurons = 6, All alphas</vt:lpstr>
      <vt:lpstr># Neurons = 7, All alphas</vt:lpstr>
      <vt:lpstr># Neurons = 8, All alphas</vt:lpstr>
      <vt:lpstr># Neurons = 9, All alphas</vt:lpstr>
      <vt:lpstr># Neurons = 10, All alphas</vt:lpstr>
      <vt:lpstr># Neurons = 11, All alphas</vt:lpstr>
      <vt:lpstr># Neurons = 12, All alphas</vt:lpstr>
      <vt:lpstr>13 Neurons</vt:lpstr>
    </vt:vector>
  </TitlesOfParts>
  <Company>Naval Research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Arnold</dc:creator>
  <cp:lastModifiedBy>Stephen Arnold</cp:lastModifiedBy>
  <cp:revision>13</cp:revision>
  <cp:lastPrinted>2015-03-19T17:25:39Z</cp:lastPrinted>
  <dcterms:created xsi:type="dcterms:W3CDTF">2015-03-11T01:00:01Z</dcterms:created>
  <dcterms:modified xsi:type="dcterms:W3CDTF">2015-03-19T17:25:44Z</dcterms:modified>
</cp:coreProperties>
</file>