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0" r:id="rId8"/>
    <p:sldId id="262" r:id="rId9"/>
    <p:sldId id="261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6" d="100"/>
          <a:sy n="106" d="100"/>
        </p:scale>
        <p:origin x="-1616" y="-112"/>
      </p:cViewPr>
      <p:guideLst>
        <p:guide orient="horz" pos="48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9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0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6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BEBE-A642-E741-8CA1-82B58E17E8AB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B2B6-8E0C-0141-BBE3-DF1DA240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alpha0.5, Neurons1-12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620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6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alpha0.005Neurons1..13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62000"/>
            <a:ext cx="72199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alpha0.01Neurons1..13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62000"/>
            <a:ext cx="7210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6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0.02, Neurons 1-12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620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0.04, Neurons 1-12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620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9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0.06, Neurons 1-13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62000"/>
            <a:ext cx="7210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7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0.1, Neurons 1-12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62000"/>
            <a:ext cx="7210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6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0.15, Neurons 1-12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62000"/>
            <a:ext cx="7210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0.2, Neurons 1-13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620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2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55</Words>
  <Application>Microsoft Macintosh PowerPoint</Application>
  <PresentationFormat>On-screen Show (4:3)</PresentationFormat>
  <Paragraphs>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alpha0.005Neurons1..13</vt:lpstr>
      <vt:lpstr>alpha0.01Neurons1..13</vt:lpstr>
      <vt:lpstr>alpha 0.02, Neurons 1-12</vt:lpstr>
      <vt:lpstr>alpha 0.04, Neurons 1-12</vt:lpstr>
      <vt:lpstr>alpha 0.06, Neurons 1-13</vt:lpstr>
      <vt:lpstr>alpha 0.1, Neurons 1-12</vt:lpstr>
      <vt:lpstr>alpha 0.15, Neurons 1-12</vt:lpstr>
      <vt:lpstr>alpha 0.2, Neurons 1-13</vt:lpstr>
      <vt:lpstr>alpha0.5, Neurons1-12</vt:lpstr>
    </vt:vector>
  </TitlesOfParts>
  <Company>Naval Research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Arnold</dc:creator>
  <cp:lastModifiedBy>Stephen Arnold</cp:lastModifiedBy>
  <cp:revision>12</cp:revision>
  <cp:lastPrinted>2015-02-26T17:46:33Z</cp:lastPrinted>
  <dcterms:created xsi:type="dcterms:W3CDTF">2015-02-26T17:37:33Z</dcterms:created>
  <dcterms:modified xsi:type="dcterms:W3CDTF">2015-03-16T23:18:22Z</dcterms:modified>
</cp:coreProperties>
</file>