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65" r:id="rId9"/>
    <p:sldId id="266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38749-983B-4D2A-9EC3-F971AB283E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875DD-96C6-40D7-91B2-5FEF92C6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75DD-96C6-40D7-91B2-5FEF92C60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75DD-96C6-40D7-91B2-5FEF92C609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75DD-96C6-40D7-91B2-5FEF92C60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 Functions to see the numbers – reshape and </a:t>
            </a:r>
            <a:r>
              <a:rPr lang="en-US" dirty="0" err="1"/>
              <a:t>imshow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75DD-96C6-40D7-91B2-5FEF92C60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75DD-96C6-40D7-91B2-5FEF92C60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75DD-96C6-40D7-91B2-5FEF92C60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71A8-6E93-4277-B107-68E915698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FDDC-B60A-40BD-9977-1BBEA2A4B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655C-FBCE-4AE9-A09E-906134BF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E13F-7641-4913-8458-2DDC453A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43D0-360D-4BC2-813D-BED53FA9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71C-F33D-42A7-88C4-DE6B499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4D11A-CAFD-4D72-941E-00DDFDAF5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516F-136D-4B5E-825F-1CBDBDDF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68DD-DBBB-4B63-AC43-86E39492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3DC0-2E22-4E8C-845B-CD66721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143D0-9655-47F2-B1B7-404DFF077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1FFE-E247-4AEC-9C95-CF4D6A4A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385B-81F6-4C32-BEBE-20D89457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12AE-48A0-4302-8DCD-BAAF2D8E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C3C6-2E34-4FB8-B499-46112F5D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0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28E5-7BA9-49F9-8E87-7E50102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2E8E-0F8F-4103-A289-1ADE6FCA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F71D-5D43-48A0-89EF-CE3FF67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D853-E0D8-4599-8100-439ED631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AC0C-B541-4563-8D87-EFBA0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7EB9-3208-4FC9-9DE2-2D4161E9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756C-D824-44DA-9453-08D5F8F0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EFD7-6AE2-4989-A0C8-1F7F7C3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1894-1055-4881-BD15-BC59F86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BEDA-5D5C-4E3D-A922-19EA828A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B23C-A833-4B57-9634-896A91F2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D1F2-44FF-4590-BAFD-A8FF297F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B760-C820-45A0-AB1F-9D2F2902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7ED0-13AC-47F8-B1B8-BCF39C92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8672-EAA0-4573-9661-61A7AABA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4AED-A7B0-4894-88F3-E1749F0D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3140-897F-4DF0-A6EA-33A4095F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F6B9-D310-471B-934E-8A1B693D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77A4-67CF-4A63-B4A5-DAF65EFB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A5E8-2A06-400F-9FC5-0CB9A6AC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8149A-225C-4A39-818F-26996349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BD376-2118-42A0-A59E-E9814614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84C6E-5FA6-414A-A56C-67349C19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819DB-5FC7-4E1B-BBCA-058FA34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090-A5EC-4356-94D7-311EB57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E289E-1F70-434A-8A02-B6068BBC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9C288-EAEF-456E-A549-55CFFBF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FA32A-28BB-4794-9844-726306CB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98DE1-326A-4408-AF75-2EF195A2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A1C2-A894-4E0C-B3A1-55E4ED13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19BAE-B0B7-4FDF-921F-A5A51B1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8D22-5C27-497D-9407-48278B36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C8D4-F352-46B1-82CC-CF2CE7C2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43408-B5A6-429A-B361-49FB708E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5F1A2-998F-4187-9DC5-34094EE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7567-54F7-424D-8E8A-8813A91D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3C80E-2DF9-48DE-83F6-A5C6AC35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0DFD-4C0C-47AA-9F07-11F4329F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D77E8-E30A-45DB-82FD-BD7A7A8B9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41B7-F3BD-4F27-892C-4B44C4699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05D4-65A4-44AB-A369-56280C47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799B-2899-4969-AE56-61BA2150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50DA-D071-4433-9E5C-C59FEB7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AD5A8-490B-4149-983A-69CAE4A5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B9E9-3BCA-45DF-92A7-359CCA65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EFA3-E8A5-464C-8730-D6FE5259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C7B2-79F7-4A35-AF40-686508566E3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5B20-FBF5-40DA-9ADB-A57C41280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036A-1F6D-488E-9A88-1AD259B61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8F09-ACBB-490C-92AF-D8D4C0C1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C05F-A1E8-4322-BE7C-B4A959F64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Programming Recitation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A99D-AF6D-4FE3-BBC3-6A8305F25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Sriram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0725-1D8B-4EFA-8876-D34957B9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45" y="26393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Handout is one of your major resource for Information. If you have any doubts, first refer the handout.</a:t>
            </a:r>
          </a:p>
        </p:txBody>
      </p:sp>
    </p:spTree>
    <p:extLst>
      <p:ext uri="{BB962C8B-B14F-4D97-AF65-F5344CB8AC3E}">
        <p14:creationId xmlns:p14="http://schemas.microsoft.com/office/powerpoint/2010/main" val="252880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DAC00-903B-4FAA-8A9E-22757A735B17}"/>
              </a:ext>
            </a:extLst>
          </p:cNvPr>
          <p:cNvSpPr/>
          <p:nvPr/>
        </p:nvSpPr>
        <p:spPr>
          <a:xfrm>
            <a:off x="1237673" y="1117601"/>
            <a:ext cx="9873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couple of things </a:t>
            </a:r>
          </a:p>
          <a:p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 not delete visualization code, we may ask for it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Label graphs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If Python students need help with visualization code, TAs only understand the </a:t>
            </a:r>
            <a:r>
              <a:rPr lang="en-US" sz="3200" dirty="0" err="1"/>
              <a:t>matplotlib</a:t>
            </a:r>
            <a:r>
              <a:rPr lang="en-US" sz="3200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145256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A1FD08-0F7A-4754-A80D-FB3B778429F9}"/>
              </a:ext>
            </a:extLst>
          </p:cNvPr>
          <p:cNvSpPr txBox="1"/>
          <p:nvPr/>
        </p:nvSpPr>
        <p:spPr>
          <a:xfrm>
            <a:off x="3530744" y="2050472"/>
            <a:ext cx="4890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Due on : October 11</a:t>
            </a:r>
            <a:r>
              <a:rPr lang="en-US" sz="3600" baseline="30000" dirty="0"/>
              <a:t>th</a:t>
            </a:r>
          </a:p>
          <a:p>
            <a:endParaRPr lang="en-US" sz="3600" baseline="30000" dirty="0"/>
          </a:p>
          <a:p>
            <a:endParaRPr lang="en-US" sz="3600" baseline="30000" dirty="0"/>
          </a:p>
          <a:p>
            <a:endParaRPr lang="en-US" sz="36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D5578-4F9A-4DE9-8029-C983E9442EDB}"/>
              </a:ext>
            </a:extLst>
          </p:cNvPr>
          <p:cNvSpPr txBox="1"/>
          <p:nvPr/>
        </p:nvSpPr>
        <p:spPr>
          <a:xfrm>
            <a:off x="489527" y="3888508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Start Early. Passing the </a:t>
            </a:r>
            <a:r>
              <a:rPr lang="en-US" sz="2800" dirty="0" err="1"/>
              <a:t>autolab</a:t>
            </a:r>
            <a:r>
              <a:rPr lang="en-US" sz="2800" dirty="0"/>
              <a:t> part is simple enough. But the whole training process takes time to train (</a:t>
            </a:r>
            <a:r>
              <a:rPr lang="en-US" sz="2800" dirty="0" err="1"/>
              <a:t>upto</a:t>
            </a:r>
            <a:r>
              <a:rPr lang="en-US" sz="2800" dirty="0"/>
              <a:t> 20hrs), depending on your implementation, environment and other things.</a:t>
            </a:r>
          </a:p>
        </p:txBody>
      </p:sp>
    </p:spTree>
    <p:extLst>
      <p:ext uri="{BB962C8B-B14F-4D97-AF65-F5344CB8AC3E}">
        <p14:creationId xmlns:p14="http://schemas.microsoft.com/office/powerpoint/2010/main" val="36860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6D48-043B-4041-A60B-88E5216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2" y="392834"/>
            <a:ext cx="10515600" cy="1325563"/>
          </a:xfrm>
        </p:spPr>
        <p:txBody>
          <a:bodyPr/>
          <a:lstStyle/>
          <a:p>
            <a:r>
              <a:rPr lang="en-US" dirty="0"/>
              <a:t>What are we going to do in this homework?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7BBF-7BA9-49EF-98E2-F3C255B4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54" y="4030865"/>
            <a:ext cx="10402455" cy="852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Implementing our own Convolutional Neural Net to classify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FE6B8-B7CB-4C68-8F71-43FEF27D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6794"/>
            <a:ext cx="791127" cy="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558AC-6CAF-47F2-8251-7486F1A5D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25" y="1954094"/>
            <a:ext cx="1221912" cy="105420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F85E25-0345-46A1-845A-3642BEBE5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95" y="1504928"/>
            <a:ext cx="1996904" cy="1952532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4CF85D0-32B9-4542-8369-BFACBE7FA79B}"/>
              </a:ext>
            </a:extLst>
          </p:cNvPr>
          <p:cNvSpPr/>
          <p:nvPr/>
        </p:nvSpPr>
        <p:spPr>
          <a:xfrm>
            <a:off x="9633527" y="923636"/>
            <a:ext cx="2623128" cy="2309091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is 6 afraid of 7?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Because 7 ate 9.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6961AA-D0CB-411E-9B59-A8B5C749F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2135411"/>
            <a:ext cx="5941068" cy="1648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D020B-1D23-4696-A3B6-8C484ACF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This is what you are implementing in your 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A783DE-9862-4D27-8CC6-35DD1708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1429657"/>
            <a:ext cx="4008438" cy="3092223"/>
          </a:xfrm>
        </p:spPr>
      </p:pic>
    </p:spTree>
    <p:extLst>
      <p:ext uri="{BB962C8B-B14F-4D97-AF65-F5344CB8AC3E}">
        <p14:creationId xmlns:p14="http://schemas.microsoft.com/office/powerpoint/2010/main" val="215756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C55B55-44AE-4B4D-AE3B-1FC77334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76" y="825909"/>
            <a:ext cx="7990197" cy="4984955"/>
          </a:xfrm>
        </p:spPr>
      </p:pic>
    </p:spTree>
    <p:extLst>
      <p:ext uri="{BB962C8B-B14F-4D97-AF65-F5344CB8AC3E}">
        <p14:creationId xmlns:p14="http://schemas.microsoft.com/office/powerpoint/2010/main" val="40987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DD4C92-7422-42BE-B733-DD7C7177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6" y="4363033"/>
            <a:ext cx="3645087" cy="2013053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F3D18A-1997-4CB5-9C96-63DFD9428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69" y="364967"/>
            <a:ext cx="3740342" cy="205750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9F07EC-224D-420C-9E95-9F2FC72DA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79" y="4318580"/>
            <a:ext cx="6064562" cy="2057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3C7DC-3912-4D90-A3DC-C2BDFE2CB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0" y="364967"/>
            <a:ext cx="5829600" cy="20003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777698-EAED-4A6D-BB06-F924F74CF41E}"/>
              </a:ext>
            </a:extLst>
          </p:cNvPr>
          <p:cNvCxnSpPr>
            <a:cxnSpLocks/>
          </p:cNvCxnSpPr>
          <p:nvPr/>
        </p:nvCxnSpPr>
        <p:spPr>
          <a:xfrm>
            <a:off x="6816436" y="1393720"/>
            <a:ext cx="6650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A2520-5586-4786-8194-3CF4C44CA32B}"/>
              </a:ext>
            </a:extLst>
          </p:cNvPr>
          <p:cNvCxnSpPr>
            <a:cxnSpLocks/>
          </p:cNvCxnSpPr>
          <p:nvPr/>
        </p:nvCxnSpPr>
        <p:spPr>
          <a:xfrm flipH="1">
            <a:off x="4147128" y="5369559"/>
            <a:ext cx="1182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55A7B6-ED69-4454-A171-E17F05943274}"/>
              </a:ext>
            </a:extLst>
          </p:cNvPr>
          <p:cNvSpPr txBox="1"/>
          <p:nvPr/>
        </p:nvSpPr>
        <p:spPr>
          <a:xfrm>
            <a:off x="8266545" y="5726545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Fullset</a:t>
            </a:r>
            <a:r>
              <a:rPr lang="en-US" dirty="0"/>
              <a:t> -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033B87-2745-49F1-84CA-3277F7CFA067}"/>
              </a:ext>
            </a:extLst>
          </p:cNvPr>
          <p:cNvSpPr txBox="1"/>
          <p:nvPr/>
        </p:nvSpPr>
        <p:spPr>
          <a:xfrm>
            <a:off x="4479636" y="2585845"/>
            <a:ext cx="630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Fullset</a:t>
            </a:r>
            <a:r>
              <a:rPr lang="en-US" dirty="0"/>
              <a:t> – True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B87AB0-A4D7-43A7-90A1-784DC21BD8E6}"/>
              </a:ext>
            </a:extLst>
          </p:cNvPr>
          <p:cNvSpPr txBox="1">
            <a:spLocks/>
          </p:cNvSpPr>
          <p:nvPr/>
        </p:nvSpPr>
        <p:spPr>
          <a:xfrm>
            <a:off x="722480" y="3175702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numbers are taken from MNIST dataset and are 28x28 grayscale images.</a:t>
            </a:r>
          </a:p>
        </p:txBody>
      </p:sp>
    </p:spTree>
    <p:extLst>
      <p:ext uri="{BB962C8B-B14F-4D97-AF65-F5344CB8AC3E}">
        <p14:creationId xmlns:p14="http://schemas.microsoft.com/office/powerpoint/2010/main" val="24607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2759-8200-433B-A695-8A99834C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Learning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0DA42-34D9-4088-B6D9-C018DBC4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03" y="2751902"/>
            <a:ext cx="4464279" cy="2317869"/>
          </a:xfrm>
        </p:spPr>
      </p:pic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6BF2F99C-3B8A-4562-AB94-926AEE2BB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82" y="2813462"/>
            <a:ext cx="1657435" cy="654084"/>
          </a:xfrm>
          <a:prstGeom prst="rect">
            <a:avLst/>
          </a:prstGeom>
        </p:spPr>
      </p:pic>
      <p:pic>
        <p:nvPicPr>
          <p:cNvPr id="9" name="Picture 8" descr="A close up of a clock&#10;&#10;Description generated with high confidence">
            <a:extLst>
              <a:ext uri="{FF2B5EF4-FFF2-40B4-BE49-F238E27FC236}">
                <a16:creationId xmlns:a16="http://schemas.microsoft.com/office/drawing/2014/main" id="{0EA027B7-A848-462B-AAF6-5770A4B4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35" y="4049310"/>
            <a:ext cx="1600282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5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8D65-8CB1-4C8B-9A3F-944396ED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52" y="2222091"/>
            <a:ext cx="6093542" cy="184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Lets look at the code </a:t>
            </a:r>
          </a:p>
        </p:txBody>
      </p:sp>
    </p:spTree>
    <p:extLst>
      <p:ext uri="{BB962C8B-B14F-4D97-AF65-F5344CB8AC3E}">
        <p14:creationId xmlns:p14="http://schemas.microsoft.com/office/powerpoint/2010/main" val="67152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FD14E-8D68-468C-BBAB-B5DB2D94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91092"/>
            <a:ext cx="10905066" cy="3162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47C1F-ED70-45F0-9DF8-91684869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124142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189</Words>
  <Application>Microsoft Office PowerPoint</Application>
  <PresentationFormat>Widescreen</PresentationFormat>
  <Paragraphs>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CNN Programming Recitation </vt:lpstr>
      <vt:lpstr>PowerPoint Presentation</vt:lpstr>
      <vt:lpstr>What are we going to do in this homework? </vt:lpstr>
      <vt:lpstr>This is what you are implementing in your </vt:lpstr>
      <vt:lpstr>PowerPoint Presentation</vt:lpstr>
      <vt:lpstr>PowerPoint Presentation</vt:lpstr>
      <vt:lpstr>Parameters for Learning - </vt:lpstr>
      <vt:lpstr>PowerPoint Presentation</vt:lpstr>
      <vt:lpstr>Sample output</vt:lpstr>
      <vt:lpstr>Handout is one of your major resource for Information. If you have any doubts, first refer the handout.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Programming Recitation</dc:title>
  <dc:creator>Sriram Kollipara</dc:creator>
  <cp:lastModifiedBy>Sriram Kollipara</cp:lastModifiedBy>
  <cp:revision>11</cp:revision>
  <dcterms:created xsi:type="dcterms:W3CDTF">2017-10-05T20:33:14Z</dcterms:created>
  <dcterms:modified xsi:type="dcterms:W3CDTF">2017-10-05T22:13:17Z</dcterms:modified>
</cp:coreProperties>
</file>