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CAAA-72AF-4E4C-A766-944CABCD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A976-8097-4543-86BB-B57A6C4A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0A54-4A6C-437B-9EDF-23277672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7218-690B-45A1-8C28-6CE46FD1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323B-1CEE-45D2-80BB-632C20A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994-75E0-4818-831D-CCC0C994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E474-9AFC-40A8-87E6-632960FC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E1C-ED7B-4705-8713-088C5AFE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346B-3130-483C-B22D-73122001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BF25-01D9-427C-B282-22E5E783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047E8-3F9F-4865-ADF8-D8515886E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36D0-B856-43AA-A0F4-0425D6AB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DAF9-C4BF-4AC3-BAFC-429F815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E28D-BFD2-4FB7-9BB1-E525927B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23FA-0823-4293-972F-6FC052AC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C54D-E18B-4D3A-80A5-B177F5EC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0510-4F39-4AB0-8B7D-B619488C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C6D7-BF05-4B8A-A3A8-E7FB2A1C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8A11-DA74-44D9-9E75-F00EDC24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7166-FC35-4457-BC02-E485F610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E619-98C5-4278-AEB3-5B607443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831A3-05A5-4D7B-B927-23C40067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5971-268B-471F-AC16-B7BECD5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DA62-E66B-4216-B4EB-0ABED623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6FA7-718F-4734-BC5C-293A8DEE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2807-3A46-488B-B572-1F0B7EDC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F8C1-E348-4C22-BEED-438CC80C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49515-E10D-4050-A3A0-F1AA6B43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B71A2-8B0A-4B2D-ADF3-C21B2D51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A1ED-AB6A-4CF4-9798-C8275BBE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6732-B03C-4CD0-B072-62EBE30F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2592-9A8C-4EE5-B7F8-2C34601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869BD-064F-4A45-A572-9F835980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D5978-CF39-469D-8E75-3889CE13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772EB-B82B-4674-868D-A0BF142E1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5504F-010B-4BF1-A830-8AC5B66B6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87639-A87C-49A8-9284-742F5C82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3EFA2-3E54-4AF7-A68B-46F419C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1F370-03AC-4271-97E0-96B0BEFE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25F6-AF58-416E-AAED-6287AC81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45CD6-24D5-4350-B3EE-5DA52FE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5B012-A1B7-412F-8766-E7472C3B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1045-3F50-46D1-A524-3BE6D767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00444-0092-4F40-9934-C9921A22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0BAE7-0362-4DD0-B4C6-412854E0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8034F-3E56-49AB-A731-BDA0F53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9F84-3D4F-4C5A-8E9C-4AFB5E4C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1DC-08A8-4DAF-8C96-F4465F74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8C59A-5FF4-4D89-BD92-ED5606E3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C3D74-E2E4-4063-BCD1-0C350338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6266-9351-4257-9D88-94904F94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72B6E-8272-4C99-BEB3-647F4B24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F233-0EAC-4663-A867-E0B19C3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7DE55-9DE3-4418-B756-D1B4D211D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E2A3-D21D-4F15-822C-F9E26D5F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4FD89-C405-42E5-A8CC-AC932698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3376-27CA-4162-A878-C26942F2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CF70-B6A2-45F9-931B-3F82C7F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82AFF-93FA-4526-BC11-BDB07B9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5621-BA02-43E5-AF15-4143DA35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7BB2-F2C1-4AF4-8C35-D617506BA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5B2E-1EC1-4F4C-B948-A7400C6934F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D169-E648-4169-BFBC-2C1748E38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0EDC-2446-4DBD-990E-0D6FDC492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F5E6-7AFF-4FBB-BC46-F743AD76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3972-D5FA-489E-9D84-BDB76F37E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1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3181-3AEF-4D8C-8CD3-5F7E64AEC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2C8CE7-938A-4126-915A-70240E43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9" y="1229376"/>
            <a:ext cx="10854361" cy="5453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648D6-7964-4933-A2B8-B14C0554EB9E}"/>
              </a:ext>
            </a:extLst>
          </p:cNvPr>
          <p:cNvSpPr txBox="1"/>
          <p:nvPr/>
        </p:nvSpPr>
        <p:spPr>
          <a:xfrm>
            <a:off x="690465" y="298580"/>
            <a:ext cx="9602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This code finds the right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26982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83AE-9A27-4084-997D-721ACB70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checks for string symmetry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F0268-CEC3-4E6E-865C-A943FF5F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3" y="1690688"/>
            <a:ext cx="11830213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8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 1 Solution</vt:lpstr>
      <vt:lpstr>PowerPoint Presentation</vt:lpstr>
      <vt:lpstr>This checks for string symmetry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1 Solution</dc:title>
  <dc:creator>Albert Glock</dc:creator>
  <cp:lastModifiedBy>Albert Glock</cp:lastModifiedBy>
  <cp:revision>3</cp:revision>
  <dcterms:created xsi:type="dcterms:W3CDTF">2018-09-09T19:04:45Z</dcterms:created>
  <dcterms:modified xsi:type="dcterms:W3CDTF">2018-09-11T18:59:34Z</dcterms:modified>
</cp:coreProperties>
</file>