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Biến đổi khí hậu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Thách thức toàn cầu và hành động của chúng ta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Biến đổi khí hậu là sự thay đổi dài hạn của thời tiết và nhiệt độ Trái Đất.</a:t>
            </a:r>
          </a:p>
          <a:p>
            <a:r>
              <a:t>Nguyên nhân chủ yếu đến từ hoạt động của con người như đốt nhiên liệu hóa thạch, phá rừng, công nghiệp hóa.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Nguyên nhân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Một số nguyên nhân chính:</a:t>
            </a:r>
          </a:p>
          <a:p>
            <a:r>
              <a:t>Phát thải khí nhà kính (CO2, CH4, N2O)</a:t>
            </a:r>
          </a:p>
          <a:p>
            <a:r>
              <a:t>Phá rừng, mất cân bằng sinh thái</a:t>
            </a:r>
          </a:p>
          <a:p>
            <a:r>
              <a:t>Công nghiệp hóa và đô thị hóa nhanh chóng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Hậu quả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Biến đổi khí hậu gây ra nhiều hệ lụy:</a:t>
            </a:r>
          </a:p>
          <a:p>
            <a:r>
              <a:t>Nhiệt độ toàn cầu tăng cao</a:t>
            </a:r>
          </a:p>
          <a:p>
            <a:r>
              <a:t>Mực nước biển dâng, đe dọa các vùng ven biển</a:t>
            </a:r>
          </a:p>
          <a:p>
            <a:r>
              <a:t>Thiên tai khốc liệt hơn (bão, lũ lụt, hạn hán)</a:t>
            </a:r>
          </a:p>
          <a:p>
            <a:r>
              <a:t>Ảnh hưởng đến sức khỏe, kinh tế và xã hội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Giải pháp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Một số giải pháp ứng phó:</a:t>
            </a:r>
          </a:p>
          <a:p>
            <a:r>
              <a:t>Giảm phát thải khí nhà kính</a:t>
            </a:r>
          </a:p>
          <a:p>
            <a:r>
              <a:t>Tăng cường sử dụng năng lượng tái tạo</a:t>
            </a:r>
          </a:p>
          <a:p>
            <a:r>
              <a:t>Bảo vệ và phục hồi rừng</a:t>
            </a:r>
          </a:p>
          <a:p>
            <a:r>
              <a:t>Thay đổi lối sống bền vững hơn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Biến đổi khí hậu là vấn đề cấp bách của nhân loại.</a:t>
            </a:r>
          </a:p>
          <a:p>
            <a:r>
              <a:t>Hành động của mỗi cá nhân đều có ý nghĩa trong việc giảm thiểu tác động của biến đổi khí hậu.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</Words>
  <Application>WPS Presentation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Biến đổi khí hậu</vt:lpstr>
      <vt:lpstr>Giới thiệu</vt:lpstr>
      <vt:lpstr>Nguyên nhân</vt:lpstr>
      <vt:lpstr>Hậu quả</vt:lpstr>
      <vt:lpstr>Giải pháp</vt:lpstr>
      <vt:lpstr>Kết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Hoàng Anh Nguyễn</cp:lastModifiedBy>
  <cp:revision>2</cp:revision>
  <dcterms:created xsi:type="dcterms:W3CDTF">2013-01-27T09:14:00Z</dcterms:created>
  <dcterms:modified xsi:type="dcterms:W3CDTF">2025-10-01T02:50:46Z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BD4C1ECDEAB14101BBD0F1322CA2641B_12</vt:lpwstr>
  </property>
  <property fmtid="{D5CDD505-2E9C-101B-9397-08002B2CF9AE}" pid="3" name="KSOProductBuildVer">
    <vt:lpwstr>1033-12.2.0.22549</vt:lpwstr>
  </property>
</Properties>
</file>