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altLang="en-US" dirty="0"/>
              <a:t>Danh sách sản </a:t>
            </a:r>
            <a:r>
              <a:rPr lang="vi-VN" altLang="en-US" dirty="0"/>
              <a:t>phẩm</a:t>
            </a:r>
            <a:endParaRPr lang="vi-V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altLang="en-US">
                <a:hlinkClick r:id="rId1" action="ppaction://hlinksldjump"/>
              </a:rPr>
              <a:t>Sản phẩm A</a:t>
            </a:r>
            <a:endParaRPr lang="vi-VN" altLang="en-US"/>
          </a:p>
          <a:p>
            <a:r>
              <a:rPr lang="vi-VN" altLang="en-US">
                <a:sym typeface="+mn-ea"/>
                <a:hlinkClick r:id="rId2" action="ppaction://hlinksldjump"/>
              </a:rPr>
              <a:t>Sản phẩm B</a:t>
            </a:r>
            <a:endParaRPr lang="vi-VN" altLang="en-US">
              <a:sym typeface="+mn-ea"/>
            </a:endParaRPr>
          </a:p>
          <a:p>
            <a:r>
              <a:rPr lang="vi-VN" altLang="en-US">
                <a:sym typeface="+mn-ea"/>
                <a:hlinkClick r:id="rId3" action="ppaction://hlinksldjump"/>
              </a:rPr>
              <a:t>Sản phẩm c</a:t>
            </a:r>
            <a:endParaRPr lang="vi-V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>
                <a:sym typeface="+mn-ea"/>
              </a:rPr>
              <a:t>Sản phẩm A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063480" y="5904230"/>
            <a:ext cx="181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>
                <a:hlinkClick r:id="rId1" action="ppaction://hlinksldjump"/>
              </a:rPr>
              <a:t>Quay lại</a:t>
            </a:r>
            <a:endParaRPr lang="vi-V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>
                <a:sym typeface="+mn-ea"/>
              </a:rPr>
              <a:t>Sản phẩm </a:t>
            </a:r>
            <a:r>
              <a:rPr lang="vi-VN" altLang="en-US">
                <a:sym typeface="+mn-ea"/>
              </a:rPr>
              <a:t>B</a:t>
            </a:r>
            <a:endParaRPr lang="vi-V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063480" y="5904230"/>
            <a:ext cx="181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>
                <a:hlinkClick r:id="rId1" action="ppaction://hlinksldjump"/>
              </a:rPr>
              <a:t>Quay lại</a:t>
            </a:r>
            <a:endParaRPr lang="vi-V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>
                <a:sym typeface="+mn-ea"/>
              </a:rPr>
              <a:t>Sản phẩm </a:t>
            </a:r>
            <a:r>
              <a:rPr lang="vi-VN" altLang="en-US">
                <a:sym typeface="+mn-ea"/>
              </a:rPr>
              <a:t>C</a:t>
            </a:r>
            <a:endParaRPr lang="vi-V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063480" y="5904230"/>
            <a:ext cx="181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>
                <a:hlinkClick r:id="rId1" action="ppaction://hlinksldjump"/>
              </a:rPr>
              <a:t>Quay lại</a:t>
            </a:r>
            <a:endParaRPr lang="vi-V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Presentation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Hoàng Anh Nguyễn</cp:lastModifiedBy>
  <cp:revision>3</cp:revision>
  <dcterms:created xsi:type="dcterms:W3CDTF">2025-07-23T00:59:00Z</dcterms:created>
  <dcterms:modified xsi:type="dcterms:W3CDTF">2025-10-01T02:58:31Z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51AAC2EBB2AB4A548F33B71C5BBF7805_11</vt:lpwstr>
  </property>
  <property fmtid="{D5CDD505-2E9C-101B-9397-08002B2CF9AE}" pid="3" name="KSOProductBuildVer">
    <vt:lpwstr>1033-12.2.0.22549</vt:lpwstr>
  </property>
</Properties>
</file>