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3" r:id="rId6"/>
    <p:sldId id="264" r:id="rId7"/>
    <p:sldId id="258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72873-9C65-4CD0-8CA6-DDA72CB2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75DDC1-0C29-4D98-9146-61FC67E72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FFC69A-144A-458C-B6CA-5899B1FC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546-EB0D-4290-A058-6D6DBB2343B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FC05DA-9266-4D5B-A24D-B8F3C362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53322-3CE5-49BA-B11D-202846C0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9D2-288F-44E0-9A5D-588941856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10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B94D2-4C54-4CF8-A956-E136EA34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3167B6-F66C-4E42-984E-ACBE7A09E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94B930-483E-4DD3-9BC4-CA6A8739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546-EB0D-4290-A058-6D6DBB2343B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E6DC40-F237-450A-91A5-17A681C4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D59A0E-4261-4F4B-BB94-B613563F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9D2-288F-44E0-9A5D-588941856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11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DF646F-662E-4071-980B-D48EF4D52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E97314-9584-4DC9-9E18-4D6FBAB77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CF9108-2B55-4BAF-98B5-71905D48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546-EB0D-4290-A058-6D6DBB2343B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60EC0-7C3D-40C3-8300-CAACBB6E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F41C7-02AE-4481-825F-2A7ED6A0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9D2-288F-44E0-9A5D-588941856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3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059A9-EC33-4EC7-A803-37D100E9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AFA28D-3F28-4D2B-BEE0-640E72579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AD68BA-A596-4ADB-B9A8-5AC43D69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546-EB0D-4290-A058-6D6DBB2343B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58320-813D-44E5-82BA-035C3D1B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B54160-0929-4311-BAF1-1F643FEE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9D2-288F-44E0-9A5D-588941856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3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6196-3389-4123-A24B-D9F17026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51DC1-FC72-4CAB-B37E-0F5B353AC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0D9F10-CD86-4D1C-A309-7E8F7DC3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546-EB0D-4290-A058-6D6DBB2343B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86C0F-BBE9-4618-8CD5-5C5399F8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8F5D72-8D23-40EC-83DF-798009D2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9D2-288F-44E0-9A5D-588941856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38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74260-A0AB-4949-851E-513EABF6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C0D371-6608-4AB6-9F04-63953FC17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772BCC-E86D-4C94-A920-46D21B092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B936AA-6EF0-4C04-871E-7245AB3E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546-EB0D-4290-A058-6D6DBB2343B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70BB58-0E54-45A1-B8B6-94ACD21C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4192A1-EFF0-4CC6-A20F-9F2C44E9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9D2-288F-44E0-9A5D-588941856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96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794E3-575B-4CE4-8DBC-92F48A68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3FB2F7-F38B-4BBD-981D-FC861D90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4C13C4-0127-4762-8BAA-F769711AA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495FD1-A4EF-4723-B78C-9E19B359A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2C8704-D323-4981-81DD-E25B12DC9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185A18-E95F-44C7-95D7-2BFCB0EE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546-EB0D-4290-A058-6D6DBB2343B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B72F4F-42BC-40F0-BB51-0B0C2535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04D288-6E6F-49F3-929B-AB02FBDB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9D2-288F-44E0-9A5D-588941856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81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54283-0C9B-4F45-8413-FA67EE74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A9EAD6-EAA6-4B4B-89CB-3F52732D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546-EB0D-4290-A058-6D6DBB2343B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D25BA8-7647-4FC6-944B-FF6EA18F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6C8B8C-612B-4E12-9B52-D9DB6249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9D2-288F-44E0-9A5D-588941856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01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863A90-F547-41B4-AA98-507FC436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546-EB0D-4290-A058-6D6DBB2343B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0CC1CB-7773-482D-9513-58289B41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0AD282-9117-4937-AE1D-F4508362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9D2-288F-44E0-9A5D-588941856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16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95515-9972-4E12-AA0A-A9A4F4BC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FA976-16E0-418D-931C-6699442B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A5E787-DA1C-455F-B3CE-142A279D6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168581-1CCA-4C04-9583-8287282B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546-EB0D-4290-A058-6D6DBB2343B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9E35CE-E66E-4BCD-9E9F-506D8275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E443A-5E5D-4A1F-87D3-1F23EEF3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9D2-288F-44E0-9A5D-588941856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5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73EAA-E538-47AB-940D-38721976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6C5E1FE-D728-48B8-BFBA-9EF8A281B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5F4C-F1CF-4B0E-9250-E174D672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70AEE5-4DDB-4D3D-9878-AED0838E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546-EB0D-4290-A058-6D6DBB2343B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71C8F2-3081-4AFE-9E5C-A95FDE20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2F693F-FF92-4E96-BB58-21337F5E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9D2-288F-44E0-9A5D-588941856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16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FC94D6-4654-4A9F-88FB-FFD57C0F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855D25-AC99-40E5-B1FF-FFA7437A3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C9005-6C6B-4477-9E4F-400BD0AB6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EC546-EB0D-4290-A058-6D6DBB2343B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C9DC3-EFAE-4DD4-8D94-036C03332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D9E022-B730-425C-B86C-CFAFD0FA6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6A9D2-288F-44E0-9A5D-588941856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81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6ABAF-5ABF-460B-94FA-674223E1A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Lernkarten</a:t>
            </a:r>
          </a:p>
        </p:txBody>
      </p:sp>
    </p:spTree>
    <p:extLst>
      <p:ext uri="{BB962C8B-B14F-4D97-AF65-F5344CB8AC3E}">
        <p14:creationId xmlns:p14="http://schemas.microsoft.com/office/powerpoint/2010/main" val="284993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F1F1687-2AB8-479F-B150-52BEAA534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24" y="737812"/>
            <a:ext cx="3419952" cy="538237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D703270-B640-4A03-8A13-4CF7109AA80A}"/>
              </a:ext>
            </a:extLst>
          </p:cNvPr>
          <p:cNvSpPr/>
          <p:nvPr/>
        </p:nvSpPr>
        <p:spPr>
          <a:xfrm>
            <a:off x="4934213" y="1379756"/>
            <a:ext cx="2323573" cy="17037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7ECA585-2A9F-48E3-AEF8-BAB50DD7EE1D}"/>
              </a:ext>
            </a:extLst>
          </p:cNvPr>
          <p:cNvSpPr/>
          <p:nvPr/>
        </p:nvSpPr>
        <p:spPr>
          <a:xfrm rot="16200000">
            <a:off x="4455227" y="2100215"/>
            <a:ext cx="369334" cy="262811"/>
          </a:xfrm>
          <a:prstGeom prst="triangle">
            <a:avLst>
              <a:gd name="adj" fmla="val 5751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EF1897EE-EE99-4FBC-AF65-5CAFCCA0E8A7}"/>
              </a:ext>
            </a:extLst>
          </p:cNvPr>
          <p:cNvSpPr/>
          <p:nvPr/>
        </p:nvSpPr>
        <p:spPr>
          <a:xfrm rot="5400000">
            <a:off x="7326989" y="2100216"/>
            <a:ext cx="369334" cy="262811"/>
          </a:xfrm>
          <a:prstGeom prst="triangle">
            <a:avLst>
              <a:gd name="adj" fmla="val 5751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AD7DCB6-D62C-4616-A1C1-FAD851B452AB}"/>
              </a:ext>
            </a:extLst>
          </p:cNvPr>
          <p:cNvSpPr txBox="1"/>
          <p:nvPr/>
        </p:nvSpPr>
        <p:spPr>
          <a:xfrm>
            <a:off x="5506329" y="324433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 / 122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62EA3C8-697E-4D9C-8122-5D7F86DA23E4}"/>
              </a:ext>
            </a:extLst>
          </p:cNvPr>
          <p:cNvSpPr txBox="1"/>
          <p:nvPr/>
        </p:nvSpPr>
        <p:spPr>
          <a:xfrm>
            <a:off x="5057796" y="1682885"/>
            <a:ext cx="2159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 nombre es </a:t>
            </a:r>
            <a:r>
              <a:rPr lang="es-ES" dirty="0" err="1"/>
              <a:t>Clayderman</a:t>
            </a:r>
            <a:r>
              <a:rPr lang="es-ES" dirty="0"/>
              <a:t> y soy el </a:t>
            </a:r>
            <a:r>
              <a:rPr lang="es-ES" u="sng" dirty="0"/>
              <a:t>pianista</a:t>
            </a:r>
            <a:r>
              <a:rPr lang="es-ES" dirty="0"/>
              <a:t>.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EC5DD83-A165-49BB-80FF-F8FD7BF52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8454" y="3244334"/>
            <a:ext cx="369332" cy="369332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A04265F-B798-4872-9615-A75AE1B74261}"/>
              </a:ext>
            </a:extLst>
          </p:cNvPr>
          <p:cNvSpPr txBox="1"/>
          <p:nvPr/>
        </p:nvSpPr>
        <p:spPr>
          <a:xfrm>
            <a:off x="8871626" y="892791"/>
            <a:ext cx="2451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Markiere alle Interaktionselemente</a:t>
            </a:r>
          </a:p>
          <a:p>
            <a:endParaRPr lang="de-DE" dirty="0"/>
          </a:p>
          <a:p>
            <a:r>
              <a:rPr lang="de-DE" dirty="0"/>
              <a:t>Was sind die Elemente von denen du glaubst, dass man sie anklicken kann?  Was glaubst du passiert, wenn du sie anklickst?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37E464-7EEF-4806-88E0-A41A82EF476D}"/>
              </a:ext>
            </a:extLst>
          </p:cNvPr>
          <p:cNvSpPr txBox="1"/>
          <p:nvPr/>
        </p:nvSpPr>
        <p:spPr>
          <a:xfrm>
            <a:off x="5327294" y="4805783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Fehler melden</a:t>
            </a:r>
          </a:p>
        </p:txBody>
      </p:sp>
    </p:spTree>
    <p:extLst>
      <p:ext uri="{BB962C8B-B14F-4D97-AF65-F5344CB8AC3E}">
        <p14:creationId xmlns:p14="http://schemas.microsoft.com/office/powerpoint/2010/main" val="53285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F1F1687-2AB8-479F-B150-52BEAA534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24" y="737812"/>
            <a:ext cx="3419952" cy="538237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D703270-B640-4A03-8A13-4CF7109AA80A}"/>
              </a:ext>
            </a:extLst>
          </p:cNvPr>
          <p:cNvSpPr/>
          <p:nvPr/>
        </p:nvSpPr>
        <p:spPr>
          <a:xfrm>
            <a:off x="4934213" y="1379756"/>
            <a:ext cx="2323573" cy="17037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7ECA585-2A9F-48E3-AEF8-BAB50DD7EE1D}"/>
              </a:ext>
            </a:extLst>
          </p:cNvPr>
          <p:cNvSpPr/>
          <p:nvPr/>
        </p:nvSpPr>
        <p:spPr>
          <a:xfrm rot="16200000">
            <a:off x="4455227" y="2100215"/>
            <a:ext cx="369334" cy="262811"/>
          </a:xfrm>
          <a:prstGeom prst="triangle">
            <a:avLst>
              <a:gd name="adj" fmla="val 5751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EF1897EE-EE99-4FBC-AF65-5CAFCCA0E8A7}"/>
              </a:ext>
            </a:extLst>
          </p:cNvPr>
          <p:cNvSpPr/>
          <p:nvPr/>
        </p:nvSpPr>
        <p:spPr>
          <a:xfrm rot="5400000">
            <a:off x="7326989" y="2100216"/>
            <a:ext cx="369334" cy="262811"/>
          </a:xfrm>
          <a:prstGeom prst="triangle">
            <a:avLst>
              <a:gd name="adj" fmla="val 5751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AD7DCB6-D62C-4616-A1C1-FAD851B452AB}"/>
              </a:ext>
            </a:extLst>
          </p:cNvPr>
          <p:cNvSpPr txBox="1"/>
          <p:nvPr/>
        </p:nvSpPr>
        <p:spPr>
          <a:xfrm>
            <a:off x="5506329" y="324433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 / 122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62EA3C8-697E-4D9C-8122-5D7F86DA23E4}"/>
              </a:ext>
            </a:extLst>
          </p:cNvPr>
          <p:cNvSpPr txBox="1"/>
          <p:nvPr/>
        </p:nvSpPr>
        <p:spPr>
          <a:xfrm>
            <a:off x="5057796" y="1682885"/>
            <a:ext cx="2159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 nombre es </a:t>
            </a:r>
            <a:r>
              <a:rPr lang="es-ES" dirty="0" err="1"/>
              <a:t>Clayderman</a:t>
            </a:r>
            <a:r>
              <a:rPr lang="es-ES" dirty="0"/>
              <a:t> y soy el </a:t>
            </a:r>
            <a:r>
              <a:rPr lang="es-ES" u="sng" dirty="0"/>
              <a:t>pianista</a:t>
            </a:r>
            <a:r>
              <a:rPr lang="es-ES" dirty="0"/>
              <a:t>.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EC5DD83-A165-49BB-80FF-F8FD7BF52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8454" y="3244334"/>
            <a:ext cx="369332" cy="36933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B88198C-8E52-4006-BA2A-B4CE52B65A75}"/>
              </a:ext>
            </a:extLst>
          </p:cNvPr>
          <p:cNvSpPr txBox="1"/>
          <p:nvPr/>
        </p:nvSpPr>
        <p:spPr>
          <a:xfrm>
            <a:off x="8871626" y="892791"/>
            <a:ext cx="245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Lass dir die Übersetzung des spanischen Satzes anzeigen.</a:t>
            </a:r>
          </a:p>
          <a:p>
            <a:endParaRPr lang="de-DE" dirty="0"/>
          </a:p>
          <a:p>
            <a:r>
              <a:rPr lang="de-DE" dirty="0"/>
              <a:t>Wo würdest du klicken und was sollte passieren?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B80C082-CFC5-4C33-BF4E-419F1108777C}"/>
              </a:ext>
            </a:extLst>
          </p:cNvPr>
          <p:cNvSpPr txBox="1"/>
          <p:nvPr/>
        </p:nvSpPr>
        <p:spPr>
          <a:xfrm>
            <a:off x="5327294" y="4805783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Fehler melden</a:t>
            </a:r>
          </a:p>
        </p:txBody>
      </p:sp>
    </p:spTree>
    <p:extLst>
      <p:ext uri="{BB962C8B-B14F-4D97-AF65-F5344CB8AC3E}">
        <p14:creationId xmlns:p14="http://schemas.microsoft.com/office/powerpoint/2010/main" val="419639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F1F1687-2AB8-479F-B150-52BEAA534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24" y="737812"/>
            <a:ext cx="3419952" cy="538237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D703270-B640-4A03-8A13-4CF7109AA80A}"/>
              </a:ext>
            </a:extLst>
          </p:cNvPr>
          <p:cNvSpPr/>
          <p:nvPr/>
        </p:nvSpPr>
        <p:spPr>
          <a:xfrm>
            <a:off x="4934213" y="1379756"/>
            <a:ext cx="2323573" cy="17037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7ECA585-2A9F-48E3-AEF8-BAB50DD7EE1D}"/>
              </a:ext>
            </a:extLst>
          </p:cNvPr>
          <p:cNvSpPr/>
          <p:nvPr/>
        </p:nvSpPr>
        <p:spPr>
          <a:xfrm rot="16200000">
            <a:off x="4455227" y="2100215"/>
            <a:ext cx="369334" cy="262811"/>
          </a:xfrm>
          <a:prstGeom prst="triangle">
            <a:avLst>
              <a:gd name="adj" fmla="val 5751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EF1897EE-EE99-4FBC-AF65-5CAFCCA0E8A7}"/>
              </a:ext>
            </a:extLst>
          </p:cNvPr>
          <p:cNvSpPr/>
          <p:nvPr/>
        </p:nvSpPr>
        <p:spPr>
          <a:xfrm rot="5400000">
            <a:off x="7326989" y="2100216"/>
            <a:ext cx="369334" cy="262811"/>
          </a:xfrm>
          <a:prstGeom prst="triangle">
            <a:avLst>
              <a:gd name="adj" fmla="val 5751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AD7DCB6-D62C-4616-A1C1-FAD851B452AB}"/>
              </a:ext>
            </a:extLst>
          </p:cNvPr>
          <p:cNvSpPr txBox="1"/>
          <p:nvPr/>
        </p:nvSpPr>
        <p:spPr>
          <a:xfrm>
            <a:off x="5613335" y="324433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 / 122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62EA3C8-697E-4D9C-8122-5D7F86DA23E4}"/>
              </a:ext>
            </a:extLst>
          </p:cNvPr>
          <p:cNvSpPr txBox="1"/>
          <p:nvPr/>
        </p:nvSpPr>
        <p:spPr>
          <a:xfrm>
            <a:off x="5016229" y="1682885"/>
            <a:ext cx="2159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Mein Name ist Clayderman, und ich bin der Pianist.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1C7D9E2-B397-43FF-9FA4-AD14DD1C8932}"/>
              </a:ext>
            </a:extLst>
          </p:cNvPr>
          <p:cNvSpPr txBox="1"/>
          <p:nvPr/>
        </p:nvSpPr>
        <p:spPr>
          <a:xfrm>
            <a:off x="8871626" y="892791"/>
            <a:ext cx="245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Markiere alle Interaktionselemente</a:t>
            </a:r>
          </a:p>
          <a:p>
            <a:endParaRPr lang="de-DE" dirty="0"/>
          </a:p>
          <a:p>
            <a:r>
              <a:rPr lang="de-DE" dirty="0"/>
              <a:t>Was sind die Elemente von denen du glaubst, dass man sie anklicken kann?  Was ist das erwartete Verhalten?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01385D3-7AFF-499C-8681-AA6CA6D51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8454" y="3244334"/>
            <a:ext cx="369332" cy="36933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8A34FD1-61EC-4ED8-A51A-FA971D94D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9311" y="2635990"/>
            <a:ext cx="359353" cy="35935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4927347-BC1F-4D22-88EB-DFE18EE0A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599806" y="2665173"/>
            <a:ext cx="359353" cy="35935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98C5B81A-20A8-42E6-A4CB-0B627D0A8938}"/>
              </a:ext>
            </a:extLst>
          </p:cNvPr>
          <p:cNvSpPr txBox="1"/>
          <p:nvPr/>
        </p:nvSpPr>
        <p:spPr>
          <a:xfrm>
            <a:off x="5327294" y="4805783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Fehler melden</a:t>
            </a:r>
          </a:p>
        </p:txBody>
      </p:sp>
    </p:spTree>
    <p:extLst>
      <p:ext uri="{BB962C8B-B14F-4D97-AF65-F5344CB8AC3E}">
        <p14:creationId xmlns:p14="http://schemas.microsoft.com/office/powerpoint/2010/main" val="217706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F1F1687-2AB8-479F-B150-52BEAA534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24" y="737812"/>
            <a:ext cx="3419952" cy="538237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D703270-B640-4A03-8A13-4CF7109AA80A}"/>
              </a:ext>
            </a:extLst>
          </p:cNvPr>
          <p:cNvSpPr/>
          <p:nvPr/>
        </p:nvSpPr>
        <p:spPr>
          <a:xfrm>
            <a:off x="4934213" y="1379756"/>
            <a:ext cx="2323573" cy="17037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7ECA585-2A9F-48E3-AEF8-BAB50DD7EE1D}"/>
              </a:ext>
            </a:extLst>
          </p:cNvPr>
          <p:cNvSpPr/>
          <p:nvPr/>
        </p:nvSpPr>
        <p:spPr>
          <a:xfrm rot="16200000">
            <a:off x="4455227" y="2100215"/>
            <a:ext cx="369334" cy="262811"/>
          </a:xfrm>
          <a:prstGeom prst="triangle">
            <a:avLst>
              <a:gd name="adj" fmla="val 5751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EF1897EE-EE99-4FBC-AF65-5CAFCCA0E8A7}"/>
              </a:ext>
            </a:extLst>
          </p:cNvPr>
          <p:cNvSpPr/>
          <p:nvPr/>
        </p:nvSpPr>
        <p:spPr>
          <a:xfrm rot="5400000">
            <a:off x="7326989" y="2100216"/>
            <a:ext cx="369334" cy="262811"/>
          </a:xfrm>
          <a:prstGeom prst="triangle">
            <a:avLst>
              <a:gd name="adj" fmla="val 5751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AD7DCB6-D62C-4616-A1C1-FAD851B452AB}"/>
              </a:ext>
            </a:extLst>
          </p:cNvPr>
          <p:cNvSpPr txBox="1"/>
          <p:nvPr/>
        </p:nvSpPr>
        <p:spPr>
          <a:xfrm>
            <a:off x="5613335" y="324433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 / 122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62EA3C8-697E-4D9C-8122-5D7F86DA23E4}"/>
              </a:ext>
            </a:extLst>
          </p:cNvPr>
          <p:cNvSpPr txBox="1"/>
          <p:nvPr/>
        </p:nvSpPr>
        <p:spPr>
          <a:xfrm>
            <a:off x="5016229" y="1682885"/>
            <a:ext cx="2159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Mein Name ist Clayderman, und ich bin der Pianist.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1C7D9E2-B397-43FF-9FA4-AD14DD1C8932}"/>
              </a:ext>
            </a:extLst>
          </p:cNvPr>
          <p:cNvSpPr txBox="1"/>
          <p:nvPr/>
        </p:nvSpPr>
        <p:spPr>
          <a:xfrm>
            <a:off x="8871626" y="892791"/>
            <a:ext cx="2451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Bewerte die Vokabel</a:t>
            </a:r>
          </a:p>
          <a:p>
            <a:endParaRPr lang="de-DE" dirty="0"/>
          </a:p>
          <a:p>
            <a:r>
              <a:rPr lang="de-DE" dirty="0"/>
              <a:t>Wo würdest du klicken und was sollte die Bewertung (positiv/negativ) bedeuten? Was soll passieren wenn du geklickt hast?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01385D3-7AFF-499C-8681-AA6CA6D51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8454" y="3244334"/>
            <a:ext cx="369332" cy="36933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EE09BD8-FD4E-4D21-9866-79E806AFB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9311" y="2635990"/>
            <a:ext cx="359353" cy="35935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08056A2-B11F-48BA-9464-2DAB3A1D2A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599806" y="2665173"/>
            <a:ext cx="359353" cy="35935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9C8B7045-0A9C-4E28-AD8E-B63717AF84AF}"/>
              </a:ext>
            </a:extLst>
          </p:cNvPr>
          <p:cNvSpPr txBox="1"/>
          <p:nvPr/>
        </p:nvSpPr>
        <p:spPr>
          <a:xfrm>
            <a:off x="5327294" y="4805783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Fehler melden</a:t>
            </a:r>
          </a:p>
        </p:txBody>
      </p:sp>
    </p:spTree>
    <p:extLst>
      <p:ext uri="{BB962C8B-B14F-4D97-AF65-F5344CB8AC3E}">
        <p14:creationId xmlns:p14="http://schemas.microsoft.com/office/powerpoint/2010/main" val="376500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F1F1687-2AB8-479F-B150-52BEAA534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24" y="737812"/>
            <a:ext cx="3419952" cy="538237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D703270-B640-4A03-8A13-4CF7109AA80A}"/>
              </a:ext>
            </a:extLst>
          </p:cNvPr>
          <p:cNvSpPr/>
          <p:nvPr/>
        </p:nvSpPr>
        <p:spPr>
          <a:xfrm>
            <a:off x="4934213" y="1379756"/>
            <a:ext cx="2323573" cy="17037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7ECA585-2A9F-48E3-AEF8-BAB50DD7EE1D}"/>
              </a:ext>
            </a:extLst>
          </p:cNvPr>
          <p:cNvSpPr/>
          <p:nvPr/>
        </p:nvSpPr>
        <p:spPr>
          <a:xfrm rot="16200000">
            <a:off x="4455227" y="2100215"/>
            <a:ext cx="369334" cy="262811"/>
          </a:xfrm>
          <a:prstGeom prst="triangle">
            <a:avLst>
              <a:gd name="adj" fmla="val 5751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EF1897EE-EE99-4FBC-AF65-5CAFCCA0E8A7}"/>
              </a:ext>
            </a:extLst>
          </p:cNvPr>
          <p:cNvSpPr/>
          <p:nvPr/>
        </p:nvSpPr>
        <p:spPr>
          <a:xfrm rot="5400000">
            <a:off x="7326989" y="2100216"/>
            <a:ext cx="369334" cy="262811"/>
          </a:xfrm>
          <a:prstGeom prst="triangle">
            <a:avLst>
              <a:gd name="adj" fmla="val 5751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AD7DCB6-D62C-4616-A1C1-FAD851B452AB}"/>
              </a:ext>
            </a:extLst>
          </p:cNvPr>
          <p:cNvSpPr txBox="1"/>
          <p:nvPr/>
        </p:nvSpPr>
        <p:spPr>
          <a:xfrm>
            <a:off x="5613335" y="324433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 / 122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62EA3C8-697E-4D9C-8122-5D7F86DA23E4}"/>
              </a:ext>
            </a:extLst>
          </p:cNvPr>
          <p:cNvSpPr txBox="1"/>
          <p:nvPr/>
        </p:nvSpPr>
        <p:spPr>
          <a:xfrm>
            <a:off x="5016229" y="1682885"/>
            <a:ext cx="2159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Mein Name ist Clayderman, und ich bin der Pianist.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1C7D9E2-B397-43FF-9FA4-AD14DD1C8932}"/>
              </a:ext>
            </a:extLst>
          </p:cNvPr>
          <p:cNvSpPr txBox="1"/>
          <p:nvPr/>
        </p:nvSpPr>
        <p:spPr>
          <a:xfrm>
            <a:off x="8871626" y="892791"/>
            <a:ext cx="245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Springe zum nächsten spanischen Satz</a:t>
            </a:r>
          </a:p>
          <a:p>
            <a:endParaRPr lang="de-DE" dirty="0"/>
          </a:p>
          <a:p>
            <a:r>
              <a:rPr lang="de-DE" dirty="0"/>
              <a:t>Wo würdest du klicken und was sollte passieren?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01385D3-7AFF-499C-8681-AA6CA6D51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8454" y="3244334"/>
            <a:ext cx="369332" cy="36933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EE09BD8-FD4E-4D21-9866-79E806AFB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9311" y="2635990"/>
            <a:ext cx="359353" cy="35935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08056A2-B11F-48BA-9464-2DAB3A1D2A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599806" y="2665173"/>
            <a:ext cx="359353" cy="35935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049B808-8FA9-42E3-B0F5-35472351DF5D}"/>
              </a:ext>
            </a:extLst>
          </p:cNvPr>
          <p:cNvSpPr txBox="1"/>
          <p:nvPr/>
        </p:nvSpPr>
        <p:spPr>
          <a:xfrm>
            <a:off x="5327294" y="4805783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Fehler melden</a:t>
            </a:r>
          </a:p>
        </p:txBody>
      </p:sp>
    </p:spTree>
    <p:extLst>
      <p:ext uri="{BB962C8B-B14F-4D97-AF65-F5344CB8AC3E}">
        <p14:creationId xmlns:p14="http://schemas.microsoft.com/office/powerpoint/2010/main" val="421483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9A1EC76-6092-4398-93C9-D1FC979A0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72" y="347232"/>
            <a:ext cx="9897856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6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CC9EDFE-B688-48A1-8E30-2B540D953D54}"/>
              </a:ext>
            </a:extLst>
          </p:cNvPr>
          <p:cNvGrpSpPr/>
          <p:nvPr/>
        </p:nvGrpSpPr>
        <p:grpSpPr>
          <a:xfrm>
            <a:off x="777050" y="1181420"/>
            <a:ext cx="3043836" cy="2247580"/>
            <a:chOff x="2050677" y="1573306"/>
            <a:chExt cx="3386737" cy="1855694"/>
          </a:xfrm>
          <a:solidFill>
            <a:schemeClr val="bg2"/>
          </a:solidFill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CA78F02-11BB-4554-B6D7-3CF18B1CC4E5}"/>
                </a:ext>
              </a:extLst>
            </p:cNvPr>
            <p:cNvSpPr/>
            <p:nvPr/>
          </p:nvSpPr>
          <p:spPr>
            <a:xfrm>
              <a:off x="2050677" y="1573306"/>
              <a:ext cx="3386737" cy="185569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80F89D16-AA50-4746-90AC-7AEA6564CD0B}"/>
                </a:ext>
              </a:extLst>
            </p:cNvPr>
            <p:cNvCxnSpPr/>
            <p:nvPr/>
          </p:nvCxnSpPr>
          <p:spPr>
            <a:xfrm>
              <a:off x="2050677" y="1573306"/>
              <a:ext cx="3386737" cy="185569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AB375FDC-873F-43F3-8D26-CE4FDC9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678" y="1573306"/>
              <a:ext cx="3386736" cy="185569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4850B1B2-7523-456A-AE03-5DC1D8AD26BE}"/>
              </a:ext>
            </a:extLst>
          </p:cNvPr>
          <p:cNvSpPr txBox="1"/>
          <p:nvPr/>
        </p:nvSpPr>
        <p:spPr>
          <a:xfrm>
            <a:off x="4980214" y="1214075"/>
            <a:ext cx="3390902" cy="22149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9E902C-8869-4D2C-A272-8052214820C2}"/>
              </a:ext>
            </a:extLst>
          </p:cNvPr>
          <p:cNvSpPr txBox="1"/>
          <p:nvPr/>
        </p:nvSpPr>
        <p:spPr>
          <a:xfrm>
            <a:off x="777050" y="3930134"/>
            <a:ext cx="3875633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HEADLINE - 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r>
              <a:rPr lang="de-DE" b="1" dirty="0"/>
              <a:t> </a:t>
            </a:r>
            <a:r>
              <a:rPr lang="de-DE" b="1" dirty="0" err="1"/>
              <a:t>dolor</a:t>
            </a:r>
            <a:r>
              <a:rPr lang="de-DE" b="1" dirty="0"/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EB8FBAF-7DC8-4776-BE86-A33BF414D2DD}"/>
              </a:ext>
            </a:extLst>
          </p:cNvPr>
          <p:cNvGrpSpPr/>
          <p:nvPr/>
        </p:nvGrpSpPr>
        <p:grpSpPr>
          <a:xfrm>
            <a:off x="777051" y="4902804"/>
            <a:ext cx="3875632" cy="369332"/>
            <a:chOff x="777051" y="4902804"/>
            <a:chExt cx="3875632" cy="369332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8108223-0B7A-4507-B8D9-6B83EE4FCAB5}"/>
                </a:ext>
              </a:extLst>
            </p:cNvPr>
            <p:cNvSpPr txBox="1"/>
            <p:nvPr/>
          </p:nvSpPr>
          <p:spPr>
            <a:xfrm>
              <a:off x="777051" y="4902804"/>
              <a:ext cx="3875632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Search</a:t>
              </a: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C495D7B7-7BEE-4601-8D1F-3FE118CD4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3351" y="4902804"/>
              <a:ext cx="369332" cy="369332"/>
            </a:xfrm>
            <a:prstGeom prst="rect">
              <a:avLst/>
            </a:prstGeom>
          </p:spPr>
        </p:pic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D77F33F1-0065-499D-9E09-03468897DB8B}"/>
              </a:ext>
            </a:extLst>
          </p:cNvPr>
          <p:cNvSpPr txBox="1"/>
          <p:nvPr/>
        </p:nvSpPr>
        <p:spPr>
          <a:xfrm>
            <a:off x="752078" y="5708845"/>
            <a:ext cx="91535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Click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A44FDFA-2516-454B-929C-B4C56EE15448}"/>
              </a:ext>
            </a:extLst>
          </p:cNvPr>
          <p:cNvSpPr txBox="1"/>
          <p:nvPr/>
        </p:nvSpPr>
        <p:spPr>
          <a:xfrm>
            <a:off x="1980243" y="5708845"/>
            <a:ext cx="915357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Click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54BAD03-983D-41B7-BBBA-A3D7415C3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0354" y="4309924"/>
            <a:ext cx="479111" cy="47911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6C9A4F6-1F50-4F36-B355-6AB041A817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6343" y="4283137"/>
            <a:ext cx="479112" cy="47911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C6A5C9A-EF84-468F-9E7F-F8D942ABD2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15301" y="4299465"/>
            <a:ext cx="479111" cy="47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1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Lernkarten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Friedenberger</dc:creator>
  <cp:lastModifiedBy>Dirk Friedenberger</cp:lastModifiedBy>
  <cp:revision>27</cp:revision>
  <dcterms:created xsi:type="dcterms:W3CDTF">2019-03-26T07:44:12Z</dcterms:created>
  <dcterms:modified xsi:type="dcterms:W3CDTF">2019-06-10T08:46:33Z</dcterms:modified>
</cp:coreProperties>
</file>