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FDED6-4D32-43A0-BB3F-E24C39401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09142D-D33C-4EC1-B70F-732D0EFE6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D2D450-19B1-4E73-AEAC-0D47F2E17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5D1E-DCF3-46D4-A668-7536246252A5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C0B901-6958-4D81-8C8D-012C8DDB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844389-8EDF-4F30-A854-26F79D8EE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4C17-EFC7-474E-9F6E-C9B43A1038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59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83F6F-71FF-4272-B554-B6A1EDF9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E5E58A-18C4-4B07-A592-8FC76CCEB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5B32A7-4F39-43DB-BD9C-62907577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5D1E-DCF3-46D4-A668-7536246252A5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22B034-D146-481A-8385-02F29850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6F16A6-3D38-4A64-8303-770ACA01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4C17-EFC7-474E-9F6E-C9B43A1038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38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67F3FDF-1929-473F-A477-66BFEC70F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609198-B5AA-49D2-BEAD-B2F211092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72AC4C-79C2-4FC1-9AD2-D55F9F3A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5D1E-DCF3-46D4-A668-7536246252A5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E23E9A-4E08-4805-AD65-7BDB69FB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C2E802-D30B-452A-B7AE-2B552110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4C17-EFC7-474E-9F6E-C9B43A1038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04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83626-6A44-4C61-A9DF-01666F44D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B58A95-B624-42A3-9F0B-BA385346D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86215A-9991-4E30-AFE2-CB473581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5D1E-DCF3-46D4-A668-7536246252A5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E246CE-D316-4F07-97A7-98F73DFE7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BA8ADD-BC5B-4DDA-87F2-33FA610B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4C17-EFC7-474E-9F6E-C9B43A1038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42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91075-A141-4E5D-976E-AF1D6FDE2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F70E86-07E7-4F3F-B2F2-9C49EBDE8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3CEF8D-7C6B-4AAB-BC71-10259C02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5D1E-DCF3-46D4-A668-7536246252A5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2D868F-3222-4A68-85B3-0501E14D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C22290-36C8-4C3A-B8EF-3CA2D8DF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4C17-EFC7-474E-9F6E-C9B43A1038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50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2F4F5-D923-490D-A1C8-A01EA99B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04A038-343E-4486-8FB4-65575BBA8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7B4585-41C4-41A1-AD5E-4B5E62127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DA50F5-0E2C-4B79-A6D5-257D64D9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5D1E-DCF3-46D4-A668-7536246252A5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9960BB-61BF-44F2-BA9F-764670AC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1E2420-A9C4-40AE-8837-9E896F05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4C17-EFC7-474E-9F6E-C9B43A1038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82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BFCD7-8FAD-41C9-BBF2-11999F7B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ED9393-1EDE-4750-AFCA-B3BE515A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C82C6D-997A-499E-93F9-86E0622AB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9E5102-3776-4B3D-B83E-8DBBBDCD0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15359E-11E0-405B-B7C5-88368026C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32F914-9DB3-464A-9331-B050C29DB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5D1E-DCF3-46D4-A668-7536246252A5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9B5465-A16F-41F5-B65B-23F70A7B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75D6488-0196-4FF5-836A-F35BD3E7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4C17-EFC7-474E-9F6E-C9B43A1038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94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30D534-3C43-41C4-8556-EB55154B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49170D-AE8E-486E-8364-A7A69AAC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5D1E-DCF3-46D4-A668-7536246252A5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CE9722-0CB4-478B-BA91-45206058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A62DDF-F3B9-459B-BA96-C96D653C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4C17-EFC7-474E-9F6E-C9B43A1038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5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6818730-DF06-45CD-873A-3F2BA74B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5D1E-DCF3-46D4-A668-7536246252A5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59F211-0892-4972-BB10-D22A1C4D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71C295-757B-4286-A8E5-8BA53C3F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4C17-EFC7-474E-9F6E-C9B43A1038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41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572B7E-6AC0-46B9-8C1F-2E24955D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A8D263-6745-4536-B9FB-D8337A225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313F1C-358B-4E3D-8766-7751469BB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AB4EE2-78B7-4953-892F-AE77FCE3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5D1E-DCF3-46D4-A668-7536246252A5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B6AD6A-59FD-47CC-8397-EF6ADB41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E5A0E4-629A-4C91-86E3-0EE8D4FC3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4C17-EFC7-474E-9F6E-C9B43A1038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30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FD78C-0668-4030-B955-4B31B9A6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FF6511C-E6DB-4FAB-B5BF-CE438DCD8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63B527-6664-4338-9505-F703D9DE4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4F0ADB-5891-4795-B035-22CDC4E9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5D1E-DCF3-46D4-A668-7536246252A5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C0786B-C7E4-44E5-A6AF-73424849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55C76B-E2C4-4CE7-A52F-C2BA6CDD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4C17-EFC7-474E-9F6E-C9B43A1038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28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41E92A3-05E8-45DD-B9C5-5C5F5703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A18F3D-E7A6-4C00-ADC7-487B84529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169E33-2BCA-471E-9C67-A1B31A3D9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E5D1E-DCF3-46D4-A668-7536246252A5}" type="datetimeFigureOut">
              <a:rPr lang="de-DE" smtClean="0"/>
              <a:t>20.10.2021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449615-D71E-44D0-BFB3-EF65CB0B1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A6EE07-2369-4AC5-A29B-E59AF7777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24C17-EFC7-474E-9F6E-C9B43A1038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3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drinnen, Essen, Schüssel, Suppe enthält.&#10;&#10;Automatisch generierte Beschreibung">
            <a:extLst>
              <a:ext uri="{FF2B5EF4-FFF2-40B4-BE49-F238E27FC236}">
                <a16:creationId xmlns:a16="http://schemas.microsoft.com/office/drawing/2014/main" id="{E1998008-7F5E-4760-8890-7A07DE3CB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5" r="1" b="7843"/>
          <a:stretch/>
        </p:blipFill>
        <p:spPr>
          <a:xfrm>
            <a:off x="6176433" y="10"/>
            <a:ext cx="6015567" cy="3920034"/>
          </a:xfrm>
          <a:custGeom>
            <a:avLst/>
            <a:gdLst/>
            <a:ahLst/>
            <a:cxnLst/>
            <a:rect l="l" t="t" r="r" b="b"/>
            <a:pathLst>
              <a:path w="6015567" h="3920044">
                <a:moveTo>
                  <a:pt x="0" y="0"/>
                </a:moveTo>
                <a:lnTo>
                  <a:pt x="6015567" y="0"/>
                </a:lnTo>
                <a:lnTo>
                  <a:pt x="6015567" y="3920044"/>
                </a:lnTo>
                <a:lnTo>
                  <a:pt x="2469659" y="3920044"/>
                </a:lnTo>
                <a:lnTo>
                  <a:pt x="2469659" y="3103224"/>
                </a:lnTo>
                <a:lnTo>
                  <a:pt x="0" y="3103224"/>
                </a:lnTo>
                <a:close/>
              </a:path>
            </a:pathLst>
          </a:custGeom>
        </p:spPr>
      </p:pic>
      <p:pic>
        <p:nvPicPr>
          <p:cNvPr id="13" name="Grafik 12" descr="Ein Bild, das Tisch, drinnen, Boden, aus Holz enthält.&#10;&#10;Automatisch generierte Beschreibung">
            <a:extLst>
              <a:ext uri="{FF2B5EF4-FFF2-40B4-BE49-F238E27FC236}">
                <a16:creationId xmlns:a16="http://schemas.microsoft.com/office/drawing/2014/main" id="{0EC22B1D-0B1E-4910-AB80-68A7E6E9F1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7490"/>
          <a:stretch/>
        </p:blipFill>
        <p:spPr>
          <a:xfrm>
            <a:off x="20" y="4069976"/>
            <a:ext cx="3535311" cy="2788023"/>
          </a:xfrm>
          <a:prstGeom prst="rect">
            <a:avLst/>
          </a:prstGeom>
        </p:spPr>
      </p:pic>
      <p:pic>
        <p:nvPicPr>
          <p:cNvPr id="5" name="Grafik 4" descr="Ein Bild, das Essen, drinnen, Schüssel, Gericht enthält.&#10;&#10;Automatisch generierte Beschreibung">
            <a:extLst>
              <a:ext uri="{FF2B5EF4-FFF2-40B4-BE49-F238E27FC236}">
                <a16:creationId xmlns:a16="http://schemas.microsoft.com/office/drawing/2014/main" id="{428DC855-E5BC-4852-ACB8-E93E1C8AAC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7" r="7261"/>
          <a:stretch/>
        </p:blipFill>
        <p:spPr>
          <a:xfrm>
            <a:off x="3696199" y="3257176"/>
            <a:ext cx="4789093" cy="3600824"/>
          </a:xfrm>
          <a:prstGeom prst="rect">
            <a:avLst/>
          </a:prstGeom>
        </p:spPr>
      </p:pic>
      <p:pic>
        <p:nvPicPr>
          <p:cNvPr id="11" name="Grafik 10" descr="Ein Bild, das Essen, drinnen, Schüssel, Reis enthält.&#10;&#10;Automatisch generierte Beschreibung">
            <a:extLst>
              <a:ext uri="{FF2B5EF4-FFF2-40B4-BE49-F238E27FC236}">
                <a16:creationId xmlns:a16="http://schemas.microsoft.com/office/drawing/2014/main" id="{CFEC761D-0F75-494A-8BDF-F422E526AD8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72" r="1" b="1967"/>
          <a:stretch/>
        </p:blipFill>
        <p:spPr>
          <a:xfrm>
            <a:off x="1" y="10"/>
            <a:ext cx="6015567" cy="3920034"/>
          </a:xfrm>
          <a:custGeom>
            <a:avLst/>
            <a:gdLst/>
            <a:ahLst/>
            <a:cxnLst/>
            <a:rect l="l" t="t" r="r" b="b"/>
            <a:pathLst>
              <a:path w="6015567" h="3920044">
                <a:moveTo>
                  <a:pt x="0" y="0"/>
                </a:moveTo>
                <a:lnTo>
                  <a:pt x="6015567" y="0"/>
                </a:lnTo>
                <a:lnTo>
                  <a:pt x="6015567" y="3103224"/>
                </a:lnTo>
                <a:lnTo>
                  <a:pt x="3545908" y="3103224"/>
                </a:lnTo>
                <a:lnTo>
                  <a:pt x="3545908" y="3920044"/>
                </a:lnTo>
                <a:lnTo>
                  <a:pt x="0" y="3920044"/>
                </a:lnTo>
                <a:close/>
              </a:path>
            </a:pathLst>
          </a:custGeom>
        </p:spPr>
      </p:pic>
      <p:pic>
        <p:nvPicPr>
          <p:cNvPr id="9" name="Grafik 8" descr="Ein Bild, das Essen, Container, Kunststoff, Gemüse enthält.&#10;&#10;Automatisch generierte Beschreibung">
            <a:extLst>
              <a:ext uri="{FF2B5EF4-FFF2-40B4-BE49-F238E27FC236}">
                <a16:creationId xmlns:a16="http://schemas.microsoft.com/office/drawing/2014/main" id="{4E2712A1-4A4B-4E9F-A21B-38F9269F4B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2" r="5" b="6824"/>
          <a:stretch/>
        </p:blipFill>
        <p:spPr>
          <a:xfrm>
            <a:off x="8646161" y="4069976"/>
            <a:ext cx="3545840" cy="278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18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Friedenberger</dc:creator>
  <cp:lastModifiedBy>Dirk Friedenberger</cp:lastModifiedBy>
  <cp:revision>1</cp:revision>
  <dcterms:created xsi:type="dcterms:W3CDTF">2021-10-20T11:43:34Z</dcterms:created>
  <dcterms:modified xsi:type="dcterms:W3CDTF">2021-10-20T11:44:44Z</dcterms:modified>
</cp:coreProperties>
</file>