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FF"/>
    <a:srgbClr val="0090F1"/>
    <a:srgbClr val="41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 snapToObjects="1">
      <p:cViewPr varScale="1">
        <p:scale>
          <a:sx n="87" d="100"/>
          <a:sy n="87" d="100"/>
        </p:scale>
        <p:origin x="4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A66B-4B43-4B31-8C46-01F4587945D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23E5-3609-43E5-8DC9-3CC5799A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5F04-3DD3-4015-B751-EB091AF79283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F6DF-84C5-4CB9-A878-58935F46D0CB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C8E-82A0-4137-A012-6AB94CC2C3D0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9409-9D08-4690-825E-5ED9F03EE865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436-A717-4F84-8496-7EEC60793F47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878-91CF-49FF-BB18-4640DC08F114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0A11-7842-4023-B4B1-5DAD949EF209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D02-24BF-4BFB-80A5-AE8E6DB0539A}" type="datetime1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F4E6-EE57-4D29-829B-C404F7C131C6}" type="datetime1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4B9B-620F-499E-AF3A-2F71910048FD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08F-68E0-4239-BD3E-E06A458AFA0A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721D-4FFA-4AB5-9DBE-AEF9FD825DF9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0092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90661" y="4270074"/>
            <a:ext cx="6096000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dirty="0" err="1" smtClean="0"/>
              <a:t>Branden</a:t>
            </a:r>
            <a:r>
              <a:rPr lang="en-US" sz="2800" dirty="0" smtClean="0"/>
              <a:t> Driver</a:t>
            </a:r>
            <a:endParaRPr lang="en-US" sz="2800" dirty="0"/>
          </a:p>
          <a:p>
            <a:pPr algn="ctr"/>
            <a:r>
              <a:rPr lang="en-US" sz="2800" dirty="0" smtClean="0"/>
              <a:t>Rusty Wiseman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Daniel </a:t>
            </a:r>
            <a:r>
              <a:rPr lang="en-US" sz="2800" dirty="0" err="1"/>
              <a:t>Frister</a:t>
            </a:r>
            <a:endParaRPr lang="en-US" sz="2800" dirty="0"/>
          </a:p>
          <a:p>
            <a:pPr algn="ctr"/>
            <a:r>
              <a:rPr lang="en-US" sz="2800" dirty="0" smtClean="0"/>
              <a:t>Noah Erickson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09661" y="40386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1143000"/>
            <a:ext cx="7772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PCB Module Testing</a:t>
            </a:r>
            <a:r>
              <a:rPr lang="en-US" u="sng" dirty="0" smtClean="0"/>
              <a:t>: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consists of three separate boards, each with its own testing plan.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 Board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Voltage and current checks on full power.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Pin by pin check of latches with Mux disabled.</a:t>
            </a:r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Processor Board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Voltage check for power supply.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“Blink” output using serial pin loader.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 Breakout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Tested each sensor using Arduino Uno.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Verified  pin continuity once assembled.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u="sng" dirty="0"/>
          </a:p>
          <a:p>
            <a:endParaRPr lang="en-US" dirty="0" smtClean="0"/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831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371600"/>
            <a:ext cx="81534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Integration </a:t>
            </a:r>
            <a:r>
              <a:rPr lang="en-US" sz="2400" u="sng" dirty="0"/>
              <a:t>Testing: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</a:t>
            </a:r>
            <a:r>
              <a:rPr lang="en-US" sz="2400" dirty="0"/>
              <a:t>integration tests for the devices were completed before uploading the final </a:t>
            </a:r>
            <a:r>
              <a:rPr lang="en-US" sz="2400" dirty="0" smtClean="0"/>
              <a:t>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One: Step through all possible input codes from processor board to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Two: Connect sensor boards to processor and run the short distance detection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7" y="1066800"/>
            <a:ext cx="8153403" cy="414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and blind spot visibility for motorcycle riders wearing full-faced helmets.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Turning head takes attention off the road in front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Rearview mirrors are not always reliable or easy to see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end mirrors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Vibration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and riding awareness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 positioning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density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5006" y="1062363"/>
            <a:ext cx="8131793" cy="56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working prototype that will give visual indication of position of close proximity traffic to the rear and sides of the motorcycle behind the rider’s field of view.  A simple non-video display will lend an old-school vibe to appeal to vintage enthusiasts.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Alternatives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Reevu</a:t>
            </a:r>
            <a:r>
              <a:rPr lang="en-US" sz="2400" dirty="0" smtClean="0"/>
              <a:t> MSX-1 Rear-View Helmet - $399.99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rear-view mirror, works off rear-reflection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Skully</a:t>
            </a:r>
            <a:r>
              <a:rPr lang="en-US" sz="2400" dirty="0" smtClean="0"/>
              <a:t> AR-1 Helmet - $1499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Rear-view camera, internal HUD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Lucky Bike </a:t>
            </a:r>
            <a:r>
              <a:rPr lang="en-US" sz="2400" dirty="0" err="1" smtClean="0"/>
              <a:t>Motorcyle</a:t>
            </a:r>
            <a:r>
              <a:rPr lang="en-US" sz="2400" dirty="0" smtClean="0"/>
              <a:t> Rear-View Camera System - $89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4.3” Video display with night vision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298" y="1003608"/>
            <a:ext cx="8162501" cy="436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use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visual indication of distance to rear and sides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zones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5-10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10-15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resistant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 powered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Bright enough for sunlit conditions.	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profile and easily mounted</a:t>
            </a:r>
          </a:p>
        </p:txBody>
      </p:sp>
    </p:spTree>
    <p:extLst>
      <p:ext uri="{BB962C8B-B14F-4D97-AF65-F5344CB8AC3E}">
        <p14:creationId xmlns:p14="http://schemas.microsoft.com/office/powerpoint/2010/main" val="25855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0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2000" y="990600"/>
            <a:ext cx="7696200" cy="5029200"/>
          </a:xfrm>
          <a:prstGeom prst="rect">
            <a:avLst/>
          </a:prstGeom>
          <a:ln/>
        </p:spPr>
      </p:pic>
      <p:sp>
        <p:nvSpPr>
          <p:cNvPr id="2" name="TextBox 1"/>
          <p:cNvSpPr txBox="1"/>
          <p:nvPr/>
        </p:nvSpPr>
        <p:spPr>
          <a:xfrm>
            <a:off x="533398" y="199181"/>
            <a:ext cx="586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066800"/>
            <a:ext cx="75438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 range ~15ft.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sensor (ultrasonic, IR,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with microprocessor</a:t>
            </a:r>
          </a:p>
          <a:p>
            <a:endParaRPr lang="en-US" dirty="0"/>
          </a:p>
          <a:p>
            <a:r>
              <a:rPr lang="en-US" dirty="0" smtClean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Sources</a:t>
            </a:r>
          </a:p>
          <a:p>
            <a:endParaRPr lang="en-US" dirty="0"/>
          </a:p>
          <a:p>
            <a:r>
              <a:rPr lang="en-US" dirty="0" smtClean="0"/>
              <a:t>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Number/type of I/O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IDE/support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Simplicity</a:t>
            </a:r>
          </a:p>
          <a:p>
            <a:endParaRPr lang="en-US" dirty="0" smtClean="0"/>
          </a:p>
          <a:p>
            <a:r>
              <a:rPr lang="en-US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398" y="304800"/>
            <a:ext cx="601980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Design</a:t>
            </a:r>
            <a:r>
              <a:rPr lang="en-US"/>
              <a:t> </a:t>
            </a:r>
            <a:r>
              <a:rPr lang="en-US" b="1"/>
              <a:t>Considerations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8" y="990600"/>
            <a:ext cx="5057776" cy="465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Ultrasonic sensors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HC-SR04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Send and receive series of pulses when triggered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Time between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passed as logic high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Length of logic high tells timing to microprocessor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Compatible with Arduino 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34" y="2755900"/>
            <a:ext cx="3340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9600" y="1219200"/>
            <a:ext cx="3657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Microprocessor</a:t>
            </a:r>
          </a:p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ATMega328-PU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8-bit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RISC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Programmed with Arduino IDE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Functionality</a:t>
            </a:r>
            <a:endParaRPr lang="en-US" sz="2400" u="sng" dirty="0" smtClean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Trigger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Receive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Output binary </a:t>
            </a:r>
            <a:r>
              <a:rPr lang="en-US" sz="2400" dirty="0" smtClean="0"/>
              <a:t>code for LED identification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83636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404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noaht_000</dc:creator>
  <cp:lastModifiedBy>Branden Driver</cp:lastModifiedBy>
  <cp:revision>18</cp:revision>
  <dcterms:created xsi:type="dcterms:W3CDTF">2006-08-16T00:00:00Z</dcterms:created>
  <dcterms:modified xsi:type="dcterms:W3CDTF">2014-12-11T01:20:46Z</dcterms:modified>
</cp:coreProperties>
</file>