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F"/>
    <a:srgbClr val="0090F1"/>
    <a:srgbClr val="41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 snapToObjects="1"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A66B-4B43-4B31-8C46-01F4587945DE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E23E5-3609-43E5-8DC9-3CC5799A9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F04-3DD3-4015-B751-EB091AF79283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F6DF-84C5-4CB9-A878-58935F46D0CB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C8E-82A0-4137-A012-6AB94CC2C3D0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9409-9D08-4690-825E-5ED9F03EE865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C436-A717-4F84-8496-7EEC60793F47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4878-91CF-49FF-BB18-4640DC08F114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40A11-7842-4023-B4B1-5DAD949EF209}" type="datetime1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1D02-24BF-4BFB-80A5-AE8E6DB0539A}" type="datetime1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F4E6-EE57-4D29-829B-C404F7C131C6}" type="datetime1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4B9B-620F-499E-AF3A-2F71910048FD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608F-68E0-4239-BD3E-E06A458AFA0A}" type="datetime1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1721D-4FFA-4AB5-9DBE-AEF9FD825DF9}" type="datetime1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0092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90661" y="4270074"/>
            <a:ext cx="6096000" cy="138499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dirty="0" err="1" smtClean="0"/>
              <a:t>Branden</a:t>
            </a:r>
            <a:r>
              <a:rPr lang="en-US" sz="2800" dirty="0" smtClean="0"/>
              <a:t> Driver</a:t>
            </a:r>
            <a:endParaRPr lang="en-US" sz="2800" dirty="0"/>
          </a:p>
          <a:p>
            <a:pPr algn="ctr"/>
            <a:r>
              <a:rPr lang="en-US" sz="2800" dirty="0" smtClean="0"/>
              <a:t>Rusty Wiseman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Daniel </a:t>
            </a:r>
            <a:r>
              <a:rPr lang="en-US" sz="2800" dirty="0" err="1"/>
              <a:t>Frister</a:t>
            </a:r>
            <a:endParaRPr lang="en-US" sz="2800" dirty="0"/>
          </a:p>
          <a:p>
            <a:pPr algn="ctr"/>
            <a:r>
              <a:rPr lang="en-US" sz="2800" dirty="0" smtClean="0"/>
              <a:t>Noah Erickson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09661" y="40386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7" y="1066800"/>
            <a:ext cx="8153403" cy="414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 and blind spot visibility for motorcycle riders wearing full-faced helmets.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Turning head takes attention off the road in front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Rearview mirrors are not always reliable or easy to see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end mirrors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Vibration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and riding awareness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Lane positioning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density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5006" y="1062363"/>
            <a:ext cx="8131793" cy="56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working prototype that will give visual indication of position of close proximity traffic to the rear and sides of the motorcycle behind the rider’s field of view.  A simple non-video display will lend an old-school vibe to appeal to vintage enthusiasts.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Alternatives</a:t>
            </a: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Reevu</a:t>
            </a:r>
            <a:r>
              <a:rPr lang="en-US" sz="2400" dirty="0" smtClean="0"/>
              <a:t> MSX-1 Rear-View Helmet - $399.99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Internal rear-view mirror, works off rear-reflection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Skully</a:t>
            </a:r>
            <a:r>
              <a:rPr lang="en-US" sz="2400" dirty="0" smtClean="0"/>
              <a:t> AR-1 Helmet - $1499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Rear-view camera, internal HUD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Lucky Bike </a:t>
            </a:r>
            <a:r>
              <a:rPr lang="en-US" sz="2400" dirty="0" err="1" smtClean="0"/>
              <a:t>Motorcyle</a:t>
            </a:r>
            <a:r>
              <a:rPr lang="en-US" sz="2400" dirty="0" smtClean="0"/>
              <a:t> Rear-View Camera System - $89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4.3” Video display with night vision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24298" y="1003608"/>
            <a:ext cx="8162501" cy="436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visual indication of distance to rear and sides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zones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5-10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10-15 </a:t>
            </a:r>
            <a:r>
              <a:rPr lang="en-US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resistant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powered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Bright enough for sunlit conditions.	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profile and easily mounted</a:t>
            </a:r>
          </a:p>
        </p:txBody>
      </p:sp>
    </p:spTree>
    <p:extLst>
      <p:ext uri="{BB962C8B-B14F-4D97-AF65-F5344CB8AC3E}">
        <p14:creationId xmlns:p14="http://schemas.microsoft.com/office/powerpoint/2010/main" val="25855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398" y="990600"/>
            <a:ext cx="505777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Ultrasonic sensors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HC-SR04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Send and receive series of pulses when triggered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 between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rx</a:t>
            </a: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passed as logic high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Length of logic high tells timing to microprocessor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Compatible with Arduino 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34" y="2755900"/>
            <a:ext cx="33401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9600" y="1219200"/>
            <a:ext cx="365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Microprocessor</a:t>
            </a:r>
          </a:p>
          <a:p>
            <a:endParaRPr lang="en-US" u="sng" dirty="0"/>
          </a:p>
          <a:p>
            <a:r>
              <a:rPr lang="en-US" dirty="0" smtClean="0"/>
              <a:t>ATMega328-PU</a:t>
            </a:r>
          </a:p>
          <a:p>
            <a:r>
              <a:rPr lang="en-US" dirty="0" smtClean="0"/>
              <a:t>8-bit microcontroller</a:t>
            </a:r>
          </a:p>
          <a:p>
            <a:r>
              <a:rPr lang="en-US" dirty="0" smtClean="0"/>
              <a:t>RISC Architecture</a:t>
            </a:r>
          </a:p>
          <a:p>
            <a:r>
              <a:rPr lang="en-US" dirty="0" smtClean="0"/>
              <a:t>Programmed with Arduino IDE</a:t>
            </a:r>
          </a:p>
          <a:p>
            <a:endParaRPr lang="en-US" dirty="0" smtClean="0"/>
          </a:p>
          <a:p>
            <a:r>
              <a:rPr lang="en-US" u="sng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Trigger sensors</a:t>
            </a:r>
          </a:p>
          <a:p>
            <a:r>
              <a:rPr lang="en-US" dirty="0" smtClean="0"/>
              <a:t>Receive sensor data</a:t>
            </a:r>
          </a:p>
          <a:p>
            <a:r>
              <a:rPr lang="en-US" dirty="0" smtClean="0"/>
              <a:t>Output binary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8363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2" descr="C:\Users\noaht_000\Documents\ECE411\Practicum2014\Wiki Images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199181"/>
            <a:ext cx="1477731" cy="6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533398" y="762000"/>
            <a:ext cx="68579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noaht_000</dc:creator>
  <cp:lastModifiedBy>Rusty Wiseman</cp:lastModifiedBy>
  <cp:revision>10</cp:revision>
  <dcterms:created xsi:type="dcterms:W3CDTF">2006-08-16T00:00:00Z</dcterms:created>
  <dcterms:modified xsi:type="dcterms:W3CDTF">2014-12-10T04:40:38Z</dcterms:modified>
</cp:coreProperties>
</file>