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1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570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0FF"/>
                </a:solidFill>
                <a:latin typeface="Fast Money" pitchFamily="2" charset="0"/>
              </a:rPr>
              <a:t>Title Here</a:t>
            </a:r>
            <a:endParaRPr lang="en-US" sz="28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570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0FF"/>
                </a:solidFill>
                <a:latin typeface="Fast Money" pitchFamily="2" charset="0"/>
              </a:rPr>
              <a:t>Title Here</a:t>
            </a:r>
            <a:endParaRPr lang="en-US" sz="28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570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0FF"/>
                </a:solidFill>
                <a:latin typeface="Fast Money" pitchFamily="2" charset="0"/>
              </a:rPr>
              <a:t>Title Here</a:t>
            </a:r>
            <a:endParaRPr lang="en-US" sz="28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noahterickson@gmail.com</cp:lastModifiedBy>
  <cp:revision>5</cp:revision>
  <dcterms:created xsi:type="dcterms:W3CDTF">2006-08-16T00:00:00Z</dcterms:created>
  <dcterms:modified xsi:type="dcterms:W3CDTF">2014-12-09T05:23:43Z</dcterms:modified>
</cp:coreProperties>
</file>