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68" r:id="rId11"/>
    <p:sldId id="263" r:id="rId12"/>
    <p:sldId id="264" r:id="rId13"/>
    <p:sldId id="265" r:id="rId14"/>
    <p:sldId id="267" r:id="rId15"/>
    <p:sldId id="266" r:id="rId16"/>
    <p:sldId id="272" r:id="rId17"/>
    <p:sldId id="273" r:id="rId18"/>
    <p:sldId id="274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ast Money" panose="00000400000000000000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F"/>
    <a:srgbClr val="0090F1"/>
    <a:srgbClr val="4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 snapToObjects="1"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A66B-4B43-4B31-8C46-01F4587945D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23E5-3609-43E5-8DC9-3CC5799A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2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baseline="0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7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5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</a:t>
            </a:r>
            <a:r>
              <a:rPr lang="en-US" baseline="0" dirty="0" smtClean="0"/>
              <a:t>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F04-3DD3-4015-B751-EB091AF79283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F6DF-84C5-4CB9-A878-58935F46D0CB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C8E-82A0-4137-A012-6AB94CC2C3D0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9409-9D08-4690-825E-5ED9F03EE865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436-A717-4F84-8496-7EEC60793F47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878-91CF-49FF-BB18-4640DC08F114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0A11-7842-4023-B4B1-5DAD949EF209}" type="datetime1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D02-24BF-4BFB-80A5-AE8E6DB0539A}" type="datetime1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F4E6-EE57-4D29-829B-C404F7C131C6}" type="datetime1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4B9B-620F-499E-AF3A-2F71910048FD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08F-68E0-4239-BD3E-E06A458AFA0A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721D-4FFA-4AB5-9DBE-AEF9FD825DF9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009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90661" y="4270074"/>
            <a:ext cx="6096000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dirty="0" err="1" smtClean="0"/>
              <a:t>Branden</a:t>
            </a:r>
            <a:r>
              <a:rPr lang="en-US" sz="2800" dirty="0" smtClean="0"/>
              <a:t> Driver</a:t>
            </a:r>
            <a:endParaRPr lang="en-US" sz="2800" dirty="0"/>
          </a:p>
          <a:p>
            <a:pPr algn="ctr"/>
            <a:r>
              <a:rPr lang="en-US" sz="2800" dirty="0" smtClean="0"/>
              <a:t>Rusty Wiseman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Daniel </a:t>
            </a:r>
            <a:r>
              <a:rPr lang="en-US" sz="2800" dirty="0" err="1"/>
              <a:t>Frister</a:t>
            </a:r>
            <a:endParaRPr lang="en-US" sz="2800" dirty="0"/>
          </a:p>
          <a:p>
            <a:pPr algn="ctr"/>
            <a:r>
              <a:rPr lang="en-US" sz="2800" dirty="0" smtClean="0"/>
              <a:t>Noah Erickson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09662" y="40386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9361" y="5640058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90FF"/>
                </a:solidFill>
                <a:latin typeface="Fast Money" pitchFamily="2" charset="0"/>
              </a:rPr>
              <a:t>Team T04</a:t>
            </a:r>
            <a:endParaRPr lang="en-US" sz="3600" dirty="0">
              <a:solidFill>
                <a:srgbClr val="0090FF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146050"/>
            <a:ext cx="84147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</a:t>
            </a:r>
            <a:r>
              <a:rPr lang="en-US" sz="2400" dirty="0" smtClean="0"/>
              <a:t>device is </a:t>
            </a:r>
            <a:r>
              <a:rPr lang="en-US" sz="2400" dirty="0"/>
              <a:t>powered: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Left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left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Right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right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rear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rear distance with echo signal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all reset codes to MUX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left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right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rear LED array codes by distance calculated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Code algorithm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11430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u="sng" dirty="0"/>
          </a:p>
          <a:p>
            <a:endParaRPr lang="en-US" dirty="0" smtClean="0"/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90F1"/>
                </a:solidFill>
                <a:latin typeface="Fast Money" pitchFamily="2" charset="0"/>
              </a:rPr>
              <a:t>Pcb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 module testing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61220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Display Board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Voltage and current checks on full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Pin by pin check of latches with Mux disabled</a:t>
            </a:r>
          </a:p>
          <a:p>
            <a:endParaRPr lang="en-US" sz="2400" dirty="0"/>
          </a:p>
          <a:p>
            <a:r>
              <a:rPr lang="en-US" sz="2400" b="1" dirty="0" smtClean="0"/>
              <a:t>Processor Board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Voltage check for power supply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Simple “Blink” output using serial pin loader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Sensor Breakout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Tested each sensor using an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Verified pin continuity once assembled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1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371600"/>
            <a:ext cx="8153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</a:t>
            </a:r>
            <a:r>
              <a:rPr lang="en-US" sz="2400" dirty="0"/>
              <a:t>integration tests for the devices were completed before uploading the final </a:t>
            </a:r>
            <a:r>
              <a:rPr lang="en-US" sz="2400" dirty="0" smtClean="0"/>
              <a:t>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One: Step through all possible input codes from processor board to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Two: Connect sensor boards to processor and run the short distance detection code.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Integration testing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990600"/>
            <a:ext cx="7924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 MOD WIRES ON OUR LAYOUTS!</a:t>
            </a:r>
          </a:p>
          <a:p>
            <a:endParaRPr lang="en-US" sz="2400" b="1" dirty="0"/>
          </a:p>
          <a:p>
            <a:r>
              <a:rPr lang="en-US" sz="2400" dirty="0" smtClean="0"/>
              <a:t>Some minor code modifications were made to iron timing when polling sensors. </a:t>
            </a:r>
          </a:p>
          <a:p>
            <a:endParaRPr lang="en-US" sz="2400" dirty="0"/>
          </a:p>
          <a:p>
            <a:r>
              <a:rPr lang="en-US" sz="2400" dirty="0" smtClean="0"/>
              <a:t>Thorough testing procedures on the breadboard prototype helped us avoid any major failures with the final build.</a:t>
            </a:r>
          </a:p>
          <a:p>
            <a:endParaRPr lang="en-US" sz="2400" dirty="0"/>
          </a:p>
          <a:p>
            <a:r>
              <a:rPr lang="en-US" sz="2400" dirty="0" smtClean="0"/>
              <a:t>Rusty did manage to put 1 amp through a latch (installed backwards) but it survived.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results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1066800"/>
            <a:ext cx="7696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Mark pin 1 on all ICs and connector headers on 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Write project schedule before beginning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Breadboard prototyping is extremely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Component package selection earlier in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boards for easy reflow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Minimize number of </a:t>
            </a:r>
            <a:r>
              <a:rPr lang="en-US" sz="2400" dirty="0" smtClean="0"/>
              <a:t>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Method on display board of disabling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Keep up weekly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Testing and debugging earlier is better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Lessons learned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1143001"/>
            <a:ext cx="35814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Circuit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 smtClean="0"/>
          </a:p>
          <a:p>
            <a:r>
              <a:rPr lang="en-US" sz="2000" dirty="0" smtClean="0"/>
              <a:t>Enclosure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1"/>
            <a:ext cx="4267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Parts </a:t>
            </a:r>
            <a:r>
              <a:rPr lang="en-US" sz="2000" dirty="0" smtClean="0"/>
              <a:t>requisition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/>
          </a:p>
          <a:p>
            <a:r>
              <a:rPr lang="en-US" sz="2000" dirty="0"/>
              <a:t>Presentation </a:t>
            </a:r>
            <a:r>
              <a:rPr lang="en-US" sz="2000" dirty="0" smtClean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</a:t>
            </a:r>
          </a:p>
          <a:p>
            <a:endParaRPr lang="en-US" sz="2000" dirty="0"/>
          </a:p>
          <a:p>
            <a:r>
              <a:rPr lang="en-US" sz="2000" dirty="0"/>
              <a:t>Testing and </a:t>
            </a:r>
            <a:r>
              <a:rPr lang="en-US" sz="2000" dirty="0" smtClean="0"/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Scheduling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  <a:endParaRPr lang="en-US" sz="2000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contributions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90F1"/>
                </a:solidFill>
                <a:latin typeface="Fast Money" pitchFamily="2" charset="0"/>
              </a:rPr>
              <a:t>Questions?</a:t>
            </a:r>
            <a:endParaRPr lang="en-US" dirty="0">
              <a:solidFill>
                <a:srgbClr val="0090F1"/>
              </a:solidFill>
              <a:latin typeface="Fast Money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1600200"/>
            <a:ext cx="4741334" cy="266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4810035"/>
            <a:ext cx="424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133 Lines of code</a:t>
            </a:r>
          </a:p>
          <a:p>
            <a:r>
              <a:rPr lang="en-US" dirty="0" smtClean="0"/>
              <a:t>$48.45 per system</a:t>
            </a:r>
          </a:p>
          <a:p>
            <a:r>
              <a:rPr lang="en-US" dirty="0" smtClean="0"/>
              <a:t>70% surface mount components for system</a:t>
            </a:r>
          </a:p>
          <a:p>
            <a:r>
              <a:rPr lang="en-US" dirty="0" smtClean="0"/>
              <a:t>NO MOD WIRES!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1793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0FF"/>
                </a:solidFill>
                <a:latin typeface="Fast Money" panose="00000400000000000000" pitchFamily="2" charset="0"/>
              </a:rPr>
              <a:t>stats</a:t>
            </a:r>
            <a:endParaRPr lang="en-US" sz="2400" dirty="0">
              <a:solidFill>
                <a:srgbClr val="0090FF"/>
              </a:solidFill>
              <a:latin typeface="Fast Mone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Schematics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4231" t="20330" r="15447" b="6044"/>
          <a:stretch/>
        </p:blipFill>
        <p:spPr>
          <a:xfrm>
            <a:off x="533399" y="2097687"/>
            <a:ext cx="4648202" cy="302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7746" t="20330" r="25402" b="8242"/>
          <a:stretch/>
        </p:blipFill>
        <p:spPr>
          <a:xfrm>
            <a:off x="5351060" y="2097686"/>
            <a:ext cx="3420448" cy="27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Schematics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4817" t="21428" r="16033" b="6044"/>
          <a:stretch/>
        </p:blipFill>
        <p:spPr>
          <a:xfrm>
            <a:off x="533399" y="942766"/>
            <a:ext cx="4620956" cy="3019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7746" t="57692" r="36530" b="7143"/>
          <a:stretch/>
        </p:blipFill>
        <p:spPr>
          <a:xfrm>
            <a:off x="3581400" y="3954344"/>
            <a:ext cx="46482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7" y="1066800"/>
            <a:ext cx="8153403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and blind spot visibility for motorcycle riders wearing full-faced helmets.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Turning head takes attention off the road in front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Rearview mirrors are not always reliable or easy to see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end mirrors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Vibration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and riding awareness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 positioning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density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918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PROBLEM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5006" y="1062363"/>
            <a:ext cx="8131793" cy="51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working prototype that will give visual indication of position of close proximity traffic to the rear and sides of the motorcycle behind the rider’s field of view.  A simple non-video display will lend an old-school vibe to appeal to vintage enthusiasts.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Alternatives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Reevu</a:t>
            </a:r>
            <a:r>
              <a:rPr lang="en-US" sz="2400" dirty="0" smtClean="0"/>
              <a:t> MSX-1 Rear-View Helmet - $399.99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rear-view mirror, works off rear-reflection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Skully</a:t>
            </a:r>
            <a:r>
              <a:rPr lang="en-US" sz="2400" dirty="0" smtClean="0"/>
              <a:t> AR-1 Helmet - $1499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Rear-view camera, internal HUD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Lucky Bike </a:t>
            </a:r>
            <a:r>
              <a:rPr lang="en-US" sz="2400" dirty="0" err="1" smtClean="0"/>
              <a:t>Motorcyle</a:t>
            </a:r>
            <a:r>
              <a:rPr lang="en-US" sz="2400" dirty="0" smtClean="0"/>
              <a:t> Rear-View Camera System - $89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4.3” Video display with night vision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9918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Objective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298" y="1003608"/>
            <a:ext cx="8162501" cy="3751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visual indication of distance to rear and sides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zones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5-10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10-15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resistant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powered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Bright enough for sunlit conditions.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profile and easily mounted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Requirements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066800"/>
            <a:ext cx="75438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 range ~15ft.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sensor (ultrasonic, IR,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microprocessor</a:t>
            </a:r>
          </a:p>
          <a:p>
            <a:endParaRPr lang="en-US" dirty="0"/>
          </a:p>
          <a:p>
            <a:r>
              <a:rPr lang="en-US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Sources</a:t>
            </a:r>
          </a:p>
          <a:p>
            <a:endParaRPr lang="en-US" dirty="0"/>
          </a:p>
          <a:p>
            <a:r>
              <a:rPr lang="en-US" dirty="0" smtClean="0"/>
              <a:t>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Number/type of I/O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IDE/support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Simplicity</a:t>
            </a:r>
          </a:p>
          <a:p>
            <a:endParaRPr lang="en-US" dirty="0" smtClean="0"/>
          </a:p>
          <a:p>
            <a:r>
              <a:rPr lang="en-US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Design</a:t>
            </a:r>
            <a:r>
              <a:rPr lang="en-US" sz="2400" dirty="0" smtClean="0">
                <a:solidFill>
                  <a:srgbClr val="41DCF1"/>
                </a:solidFill>
                <a:latin typeface="Fast Money" pitchFamily="2" charset="0"/>
              </a:rPr>
              <a:t> 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considerations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8" y="990600"/>
            <a:ext cx="5057776" cy="41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Ultrasonic sensors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HC-SR04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Send and receive series of pulses when triggered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Time between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passed as logic high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Length of logic high tells timing to microprocessor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Compatible with Arduino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34" y="2755900"/>
            <a:ext cx="3340100" cy="334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600" y="989886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Microprocessor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ATMega328-PU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8-bit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RISC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Programmed with Arduino IDE</a:t>
            </a:r>
          </a:p>
          <a:p>
            <a:endParaRPr lang="en-US" sz="2400" dirty="0" smtClean="0"/>
          </a:p>
          <a:p>
            <a:r>
              <a:rPr lang="en-US" sz="2400" b="1" dirty="0" smtClean="0"/>
              <a:t>Functionality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Trigger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Output binary code for LED identification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83636"/>
            <a:ext cx="42672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990600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binary code from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4-16 </a:t>
            </a:r>
            <a:r>
              <a:rPr lang="en-US" sz="2400" dirty="0" err="1" smtClean="0"/>
              <a:t>Demux</a:t>
            </a:r>
            <a:r>
              <a:rPr lang="en-US" sz="2400" dirty="0" smtClean="0"/>
              <a:t> for LED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Quad SR latch for each LED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LED array per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Short range &lt; 5ft.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Med range 5-10ft. (Yellow)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Long range 10-15ft. (Green)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FET switch for each LED</a:t>
            </a:r>
          </a:p>
          <a:p>
            <a:endParaRPr lang="en-US" dirty="0" smtClean="0"/>
          </a:p>
          <a:p>
            <a:r>
              <a:rPr lang="en-US" sz="2400" b="1" dirty="0" smtClean="0"/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Up to 15V DC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LM7805 linear regulator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5V rail for operation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0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2000" y="990600"/>
            <a:ext cx="7696200" cy="5029200"/>
          </a:xfrm>
          <a:prstGeom prst="rect">
            <a:avLst/>
          </a:prstGeom>
          <a:ln/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System</a:t>
            </a:r>
            <a:r>
              <a:rPr lang="en-US" sz="2400" dirty="0" smtClean="0">
                <a:solidFill>
                  <a:srgbClr val="41DCF1"/>
                </a:solidFill>
                <a:latin typeface="Fast Money" pitchFamily="2" charset="0"/>
              </a:rPr>
              <a:t> 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operation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700</Words>
  <Application>Microsoft Office PowerPoint</Application>
  <PresentationFormat>On-screen Show (4:3)</PresentationFormat>
  <Paragraphs>233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Courier New</vt:lpstr>
      <vt:lpstr>Calibri</vt:lpstr>
      <vt:lpstr>Symbol</vt:lpstr>
      <vt:lpstr>Fast Money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noaht_000</dc:creator>
  <cp:lastModifiedBy>Rusty Wiseman</cp:lastModifiedBy>
  <cp:revision>36</cp:revision>
  <dcterms:created xsi:type="dcterms:W3CDTF">2006-08-16T00:00:00Z</dcterms:created>
  <dcterms:modified xsi:type="dcterms:W3CDTF">2014-12-12T17:59:10Z</dcterms:modified>
</cp:coreProperties>
</file>