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6D81"/>
    <a:srgbClr val="AEAEAE"/>
    <a:srgbClr val="FFFFFF"/>
    <a:srgbClr val="9BFD13"/>
    <a:srgbClr val="FD139B"/>
    <a:srgbClr val="7413FD"/>
    <a:srgbClr val="FDB813"/>
    <a:srgbClr val="F5F6F7"/>
    <a:srgbClr val="747474"/>
    <a:srgbClr val="181D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418C29-6DF5-4C6C-9644-0D861DB341E7}" v="73" dt="2024-04-23T15:57:45.2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556"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Rueda" userId="61cff05f1feb0086" providerId="LiveId" clId="{2A418C29-6DF5-4C6C-9644-0D861DB341E7}"/>
    <pc:docChg chg="undo custSel addSld delSld modSld">
      <pc:chgData name="Diego Rueda" userId="61cff05f1feb0086" providerId="LiveId" clId="{2A418C29-6DF5-4C6C-9644-0D861DB341E7}" dt="2024-04-23T15:59:56.932" v="7253" actId="20577"/>
      <pc:docMkLst>
        <pc:docMk/>
      </pc:docMkLst>
      <pc:sldChg chg="delSp modSp mod">
        <pc:chgData name="Diego Rueda" userId="61cff05f1feb0086" providerId="LiveId" clId="{2A418C29-6DF5-4C6C-9644-0D861DB341E7}" dt="2024-04-23T15:59:56.932" v="7253" actId="20577"/>
        <pc:sldMkLst>
          <pc:docMk/>
          <pc:sldMk cId="2547242210" sldId="256"/>
        </pc:sldMkLst>
        <pc:spChg chg="mod">
          <ac:chgData name="Diego Rueda" userId="61cff05f1feb0086" providerId="LiveId" clId="{2A418C29-6DF5-4C6C-9644-0D861DB341E7}" dt="2024-04-22T21:01:17.912" v="217" actId="20577"/>
          <ac:spMkLst>
            <pc:docMk/>
            <pc:sldMk cId="2547242210" sldId="256"/>
            <ac:spMk id="2" creationId="{59CC2C67-C518-1702-8BAB-4C4D84C346BC}"/>
          </ac:spMkLst>
        </pc:spChg>
        <pc:spChg chg="mod">
          <ac:chgData name="Diego Rueda" userId="61cff05f1feb0086" providerId="LiveId" clId="{2A418C29-6DF5-4C6C-9644-0D861DB341E7}" dt="2024-04-23T15:59:56.932" v="7253" actId="20577"/>
          <ac:spMkLst>
            <pc:docMk/>
            <pc:sldMk cId="2547242210" sldId="256"/>
            <ac:spMk id="3" creationId="{1D790910-0E78-4DAD-9390-D18C82713F30}"/>
          </ac:spMkLst>
        </pc:spChg>
        <pc:spChg chg="mod">
          <ac:chgData name="Diego Rueda" userId="61cff05f1feb0086" providerId="LiveId" clId="{2A418C29-6DF5-4C6C-9644-0D861DB341E7}" dt="2024-04-22T20:57:18.568" v="0" actId="207"/>
          <ac:spMkLst>
            <pc:docMk/>
            <pc:sldMk cId="2547242210" sldId="256"/>
            <ac:spMk id="6" creationId="{38D4ACEA-E514-F2FB-1CCB-070115A004DA}"/>
          </ac:spMkLst>
        </pc:spChg>
        <pc:picChg chg="del">
          <ac:chgData name="Diego Rueda" userId="61cff05f1feb0086" providerId="LiveId" clId="{2A418C29-6DF5-4C6C-9644-0D861DB341E7}" dt="2024-04-22T20:57:21.155" v="1" actId="478"/>
          <ac:picMkLst>
            <pc:docMk/>
            <pc:sldMk cId="2547242210" sldId="256"/>
            <ac:picMk id="1026" creationId="{51BC5CBA-622F-F81B-09EF-A75BD8E83B41}"/>
          </ac:picMkLst>
        </pc:picChg>
      </pc:sldChg>
      <pc:sldChg chg="del">
        <pc:chgData name="Diego Rueda" userId="61cff05f1feb0086" providerId="LiveId" clId="{2A418C29-6DF5-4C6C-9644-0D861DB341E7}" dt="2024-04-22T20:57:37.201" v="3" actId="47"/>
        <pc:sldMkLst>
          <pc:docMk/>
          <pc:sldMk cId="233038249" sldId="257"/>
        </pc:sldMkLst>
      </pc:sldChg>
      <pc:sldChg chg="addSp delSp modSp mod">
        <pc:chgData name="Diego Rueda" userId="61cff05f1feb0086" providerId="LiveId" clId="{2A418C29-6DF5-4C6C-9644-0D861DB341E7}" dt="2024-04-23T15:57:54.067" v="7251" actId="404"/>
        <pc:sldMkLst>
          <pc:docMk/>
          <pc:sldMk cId="4235624078" sldId="259"/>
        </pc:sldMkLst>
        <pc:spChg chg="mod">
          <ac:chgData name="Diego Rueda" userId="61cff05f1feb0086" providerId="LiveId" clId="{2A418C29-6DF5-4C6C-9644-0D861DB341E7}" dt="2024-04-22T21:00:54.497" v="189" actId="20577"/>
          <ac:spMkLst>
            <pc:docMk/>
            <pc:sldMk cId="4235624078" sldId="259"/>
            <ac:spMk id="2" creationId="{B94DB723-298C-F587-5798-0AC88ADC4870}"/>
          </ac:spMkLst>
        </pc:spChg>
        <pc:spChg chg="mod">
          <ac:chgData name="Diego Rueda" userId="61cff05f1feb0086" providerId="LiveId" clId="{2A418C29-6DF5-4C6C-9644-0D861DB341E7}" dt="2024-04-22T20:58:41.591" v="13" actId="207"/>
          <ac:spMkLst>
            <pc:docMk/>
            <pc:sldMk cId="4235624078" sldId="259"/>
            <ac:spMk id="4" creationId="{144487F4-5EB8-6493-7D02-98B06960CD12}"/>
          </ac:spMkLst>
        </pc:spChg>
        <pc:spChg chg="del">
          <ac:chgData name="Diego Rueda" userId="61cff05f1feb0086" providerId="LiveId" clId="{2A418C29-6DF5-4C6C-9644-0D861DB341E7}" dt="2024-04-22T20:58:52.398" v="15" actId="478"/>
          <ac:spMkLst>
            <pc:docMk/>
            <pc:sldMk cId="4235624078" sldId="259"/>
            <ac:spMk id="5" creationId="{A6EF4298-7FB9-01E6-A6F9-F3C013C0FEF3}"/>
          </ac:spMkLst>
        </pc:spChg>
        <pc:spChg chg="add del mod">
          <ac:chgData name="Diego Rueda" userId="61cff05f1feb0086" providerId="LiveId" clId="{2A418C29-6DF5-4C6C-9644-0D861DB341E7}" dt="2024-04-22T20:58:28.069" v="11" actId="478"/>
          <ac:spMkLst>
            <pc:docMk/>
            <pc:sldMk cId="4235624078" sldId="259"/>
            <ac:spMk id="6" creationId="{108ECD94-7E8D-ED97-EAFC-5828E2E5CC5B}"/>
          </ac:spMkLst>
        </pc:spChg>
        <pc:spChg chg="del">
          <ac:chgData name="Diego Rueda" userId="61cff05f1feb0086" providerId="LiveId" clId="{2A418C29-6DF5-4C6C-9644-0D861DB341E7}" dt="2024-04-22T20:58:52.398" v="15" actId="478"/>
          <ac:spMkLst>
            <pc:docMk/>
            <pc:sldMk cId="4235624078" sldId="259"/>
            <ac:spMk id="8" creationId="{34CCF901-D150-5B42-71AF-705B70A73CBE}"/>
          </ac:spMkLst>
        </pc:spChg>
        <pc:spChg chg="del">
          <ac:chgData name="Diego Rueda" userId="61cff05f1feb0086" providerId="LiveId" clId="{2A418C29-6DF5-4C6C-9644-0D861DB341E7}" dt="2024-04-22T20:58:52.398" v="15" actId="478"/>
          <ac:spMkLst>
            <pc:docMk/>
            <pc:sldMk cId="4235624078" sldId="259"/>
            <ac:spMk id="9" creationId="{5370AEBB-3B04-1957-EC3F-6D5A4606415E}"/>
          </ac:spMkLst>
        </pc:spChg>
        <pc:spChg chg="del">
          <ac:chgData name="Diego Rueda" userId="61cff05f1feb0086" providerId="LiveId" clId="{2A418C29-6DF5-4C6C-9644-0D861DB341E7}" dt="2024-04-22T20:58:52.398" v="15" actId="478"/>
          <ac:spMkLst>
            <pc:docMk/>
            <pc:sldMk cId="4235624078" sldId="259"/>
            <ac:spMk id="12" creationId="{4D15C146-4E15-E665-E7C0-24E3B23AEF92}"/>
          </ac:spMkLst>
        </pc:spChg>
        <pc:spChg chg="del">
          <ac:chgData name="Diego Rueda" userId="61cff05f1feb0086" providerId="LiveId" clId="{2A418C29-6DF5-4C6C-9644-0D861DB341E7}" dt="2024-04-22T20:58:52.398" v="15" actId="478"/>
          <ac:spMkLst>
            <pc:docMk/>
            <pc:sldMk cId="4235624078" sldId="259"/>
            <ac:spMk id="13" creationId="{90FD6629-58F0-BBF4-90D5-9787B041E5EB}"/>
          </ac:spMkLst>
        </pc:spChg>
        <pc:spChg chg="del">
          <ac:chgData name="Diego Rueda" userId="61cff05f1feb0086" providerId="LiveId" clId="{2A418C29-6DF5-4C6C-9644-0D861DB341E7}" dt="2024-04-22T20:58:52.398" v="15" actId="478"/>
          <ac:spMkLst>
            <pc:docMk/>
            <pc:sldMk cId="4235624078" sldId="259"/>
            <ac:spMk id="14" creationId="{F2F1831F-0AD4-D56C-E6CE-71BCE9F5A9A9}"/>
          </ac:spMkLst>
        </pc:spChg>
        <pc:spChg chg="del">
          <ac:chgData name="Diego Rueda" userId="61cff05f1feb0086" providerId="LiveId" clId="{2A418C29-6DF5-4C6C-9644-0D861DB341E7}" dt="2024-04-22T20:58:52.398" v="15" actId="478"/>
          <ac:spMkLst>
            <pc:docMk/>
            <pc:sldMk cId="4235624078" sldId="259"/>
            <ac:spMk id="15" creationId="{AEB1ACB0-3B24-D437-3CB6-DA48565253E3}"/>
          </ac:spMkLst>
        </pc:spChg>
        <pc:spChg chg="del">
          <ac:chgData name="Diego Rueda" userId="61cff05f1feb0086" providerId="LiveId" clId="{2A418C29-6DF5-4C6C-9644-0D861DB341E7}" dt="2024-04-22T20:58:52.398" v="15" actId="478"/>
          <ac:spMkLst>
            <pc:docMk/>
            <pc:sldMk cId="4235624078" sldId="259"/>
            <ac:spMk id="16" creationId="{E33C6F9F-617E-D268-8AD3-B2BBEB1BAB92}"/>
          </ac:spMkLst>
        </pc:spChg>
        <pc:spChg chg="del">
          <ac:chgData name="Diego Rueda" userId="61cff05f1feb0086" providerId="LiveId" clId="{2A418C29-6DF5-4C6C-9644-0D861DB341E7}" dt="2024-04-22T20:58:52.398" v="15" actId="478"/>
          <ac:spMkLst>
            <pc:docMk/>
            <pc:sldMk cId="4235624078" sldId="259"/>
            <ac:spMk id="17" creationId="{DFD0BF17-9FE4-3DF0-DC85-C2E4ABCBE1FD}"/>
          </ac:spMkLst>
        </pc:spChg>
        <pc:spChg chg="add mod">
          <ac:chgData name="Diego Rueda" userId="61cff05f1feb0086" providerId="LiveId" clId="{2A418C29-6DF5-4C6C-9644-0D861DB341E7}" dt="2024-04-22T21:08:53.536" v="271" actId="20577"/>
          <ac:spMkLst>
            <pc:docMk/>
            <pc:sldMk cId="4235624078" sldId="259"/>
            <ac:spMk id="18" creationId="{976BCB6E-CDE4-0103-6CFF-84374D337C5C}"/>
          </ac:spMkLst>
        </pc:spChg>
        <pc:spChg chg="add mod ord">
          <ac:chgData name="Diego Rueda" userId="61cff05f1feb0086" providerId="LiveId" clId="{2A418C29-6DF5-4C6C-9644-0D861DB341E7}" dt="2024-04-22T21:11:16.972" v="289" actId="14100"/>
          <ac:spMkLst>
            <pc:docMk/>
            <pc:sldMk cId="4235624078" sldId="259"/>
            <ac:spMk id="19" creationId="{E3DDCB27-05AB-6CC9-93EC-EB03BF8AA0E5}"/>
          </ac:spMkLst>
        </pc:spChg>
        <pc:spChg chg="add del mod">
          <ac:chgData name="Diego Rueda" userId="61cff05f1feb0086" providerId="LiveId" clId="{2A418C29-6DF5-4C6C-9644-0D861DB341E7}" dt="2024-04-22T21:07:21.440" v="243" actId="478"/>
          <ac:spMkLst>
            <pc:docMk/>
            <pc:sldMk cId="4235624078" sldId="259"/>
            <ac:spMk id="20" creationId="{0048A653-748E-4156-A71F-9DA53F01E37A}"/>
          </ac:spMkLst>
        </pc:spChg>
        <pc:spChg chg="add mod">
          <ac:chgData name="Diego Rueda" userId="61cff05f1feb0086" providerId="LiveId" clId="{2A418C29-6DF5-4C6C-9644-0D861DB341E7}" dt="2024-04-22T23:17:35.329" v="2567" actId="20577"/>
          <ac:spMkLst>
            <pc:docMk/>
            <pc:sldMk cId="4235624078" sldId="259"/>
            <ac:spMk id="21" creationId="{0B41D901-EA4A-8DDB-44F7-020870E36615}"/>
          </ac:spMkLst>
        </pc:spChg>
        <pc:spChg chg="mod">
          <ac:chgData name="Diego Rueda" userId="61cff05f1feb0086" providerId="LiveId" clId="{2A418C29-6DF5-4C6C-9644-0D861DB341E7}" dt="2024-04-22T21:07:02.671" v="240" actId="207"/>
          <ac:spMkLst>
            <pc:docMk/>
            <pc:sldMk cId="4235624078" sldId="259"/>
            <ac:spMk id="23" creationId="{CFCAFC95-C1B8-22CC-33E4-1AE070638555}"/>
          </ac:spMkLst>
        </pc:spChg>
        <pc:spChg chg="add mod">
          <ac:chgData name="Diego Rueda" userId="61cff05f1feb0086" providerId="LiveId" clId="{2A418C29-6DF5-4C6C-9644-0D861DB341E7}" dt="2024-04-22T21:11:20.852" v="290" actId="1076"/>
          <ac:spMkLst>
            <pc:docMk/>
            <pc:sldMk cId="4235624078" sldId="259"/>
            <ac:spMk id="25" creationId="{4827ED82-D88D-0C81-4D31-67CE4E6B31B9}"/>
          </ac:spMkLst>
        </pc:spChg>
        <pc:spChg chg="mod">
          <ac:chgData name="Diego Rueda" userId="61cff05f1feb0086" providerId="LiveId" clId="{2A418C29-6DF5-4C6C-9644-0D861DB341E7}" dt="2024-04-22T21:06:58.161" v="239" actId="207"/>
          <ac:spMkLst>
            <pc:docMk/>
            <pc:sldMk cId="4235624078" sldId="259"/>
            <ac:spMk id="27" creationId="{5433A6A5-7DD8-4435-5699-046A5154AFB3}"/>
          </ac:spMkLst>
        </pc:spChg>
        <pc:spChg chg="mod">
          <ac:chgData name="Diego Rueda" userId="61cff05f1feb0086" providerId="LiveId" clId="{2A418C29-6DF5-4C6C-9644-0D861DB341E7}" dt="2024-04-22T20:58:16.900" v="8" actId="207"/>
          <ac:spMkLst>
            <pc:docMk/>
            <pc:sldMk cId="4235624078" sldId="259"/>
            <ac:spMk id="28" creationId="{4BB90C05-678F-859B-0FDC-B1848267516B}"/>
          </ac:spMkLst>
        </pc:spChg>
        <pc:spChg chg="mod">
          <ac:chgData name="Diego Rueda" userId="61cff05f1feb0086" providerId="LiveId" clId="{2A418C29-6DF5-4C6C-9644-0D861DB341E7}" dt="2024-04-22T20:58:25.248" v="10" actId="207"/>
          <ac:spMkLst>
            <pc:docMk/>
            <pc:sldMk cId="4235624078" sldId="259"/>
            <ac:spMk id="29" creationId="{3DA513A3-02E7-6C8A-911E-24E1102E8F80}"/>
          </ac:spMkLst>
        </pc:spChg>
        <pc:spChg chg="add mod">
          <ac:chgData name="Diego Rueda" userId="61cff05f1feb0086" providerId="LiveId" clId="{2A418C29-6DF5-4C6C-9644-0D861DB341E7}" dt="2024-04-22T21:19:10.922" v="310" actId="20577"/>
          <ac:spMkLst>
            <pc:docMk/>
            <pc:sldMk cId="4235624078" sldId="259"/>
            <ac:spMk id="30" creationId="{000FE032-767C-B661-0B0A-23B880968543}"/>
          </ac:spMkLst>
        </pc:spChg>
        <pc:spChg chg="add mod">
          <ac:chgData name="Diego Rueda" userId="61cff05f1feb0086" providerId="LiveId" clId="{2A418C29-6DF5-4C6C-9644-0D861DB341E7}" dt="2024-04-22T23:18:57.596" v="2623" actId="20577"/>
          <ac:spMkLst>
            <pc:docMk/>
            <pc:sldMk cId="4235624078" sldId="259"/>
            <ac:spMk id="31" creationId="{2614F138-AD83-A930-8D36-C73F6ADD7538}"/>
          </ac:spMkLst>
        </pc:spChg>
        <pc:spChg chg="add mod">
          <ac:chgData name="Diego Rueda" userId="61cff05f1feb0086" providerId="LiveId" clId="{2A418C29-6DF5-4C6C-9644-0D861DB341E7}" dt="2024-04-22T21:20:22.076" v="385" actId="1076"/>
          <ac:spMkLst>
            <pc:docMk/>
            <pc:sldMk cId="4235624078" sldId="259"/>
            <ac:spMk id="32" creationId="{67763B1B-37EE-158E-E869-74FD8F6598A8}"/>
          </ac:spMkLst>
        </pc:spChg>
        <pc:spChg chg="add mod">
          <ac:chgData name="Diego Rueda" userId="61cff05f1feb0086" providerId="LiveId" clId="{2A418C29-6DF5-4C6C-9644-0D861DB341E7}" dt="2024-04-22T22:34:51.642" v="1917" actId="27636"/>
          <ac:spMkLst>
            <pc:docMk/>
            <pc:sldMk cId="4235624078" sldId="259"/>
            <ac:spMk id="33" creationId="{A1BD0FC4-56F5-2778-541C-3128FD1809BC}"/>
          </ac:spMkLst>
        </pc:spChg>
        <pc:spChg chg="add mod">
          <ac:chgData name="Diego Rueda" userId="61cff05f1feb0086" providerId="LiveId" clId="{2A418C29-6DF5-4C6C-9644-0D861DB341E7}" dt="2024-04-22T23:19:07.941" v="2627" actId="20577"/>
          <ac:spMkLst>
            <pc:docMk/>
            <pc:sldMk cId="4235624078" sldId="259"/>
            <ac:spMk id="34" creationId="{20B382BF-2E97-B646-4B2E-55509738B149}"/>
          </ac:spMkLst>
        </pc:spChg>
        <pc:spChg chg="add del mod">
          <ac:chgData name="Diego Rueda" userId="61cff05f1feb0086" providerId="LiveId" clId="{2A418C29-6DF5-4C6C-9644-0D861DB341E7}" dt="2024-04-22T21:10:29.352" v="284" actId="478"/>
          <ac:spMkLst>
            <pc:docMk/>
            <pc:sldMk cId="4235624078" sldId="259"/>
            <ac:spMk id="35" creationId="{8BE089EB-151B-4594-3AF6-B211A4957E5A}"/>
          </ac:spMkLst>
        </pc:spChg>
        <pc:spChg chg="add del mod">
          <ac:chgData name="Diego Rueda" userId="61cff05f1feb0086" providerId="LiveId" clId="{2A418C29-6DF5-4C6C-9644-0D861DB341E7}" dt="2024-04-22T21:10:29.352" v="284" actId="478"/>
          <ac:spMkLst>
            <pc:docMk/>
            <pc:sldMk cId="4235624078" sldId="259"/>
            <ac:spMk id="36" creationId="{4499491A-C94E-9EE0-3B1B-6A392431A90B}"/>
          </ac:spMkLst>
        </pc:spChg>
        <pc:spChg chg="add del mod">
          <ac:chgData name="Diego Rueda" userId="61cff05f1feb0086" providerId="LiveId" clId="{2A418C29-6DF5-4C6C-9644-0D861DB341E7}" dt="2024-04-22T21:10:29.352" v="284" actId="478"/>
          <ac:spMkLst>
            <pc:docMk/>
            <pc:sldMk cId="4235624078" sldId="259"/>
            <ac:spMk id="37" creationId="{52873D4C-30A9-D66B-6871-F1D7C5E1BB3B}"/>
          </ac:spMkLst>
        </pc:spChg>
        <pc:spChg chg="add del mod">
          <ac:chgData name="Diego Rueda" userId="61cff05f1feb0086" providerId="LiveId" clId="{2A418C29-6DF5-4C6C-9644-0D861DB341E7}" dt="2024-04-22T21:10:29.352" v="284" actId="478"/>
          <ac:spMkLst>
            <pc:docMk/>
            <pc:sldMk cId="4235624078" sldId="259"/>
            <ac:spMk id="38" creationId="{5C0C4F41-6B3B-C654-FBCB-C971989CE578}"/>
          </ac:spMkLst>
        </pc:spChg>
        <pc:spChg chg="add del mod">
          <ac:chgData name="Diego Rueda" userId="61cff05f1feb0086" providerId="LiveId" clId="{2A418C29-6DF5-4C6C-9644-0D861DB341E7}" dt="2024-04-22T21:10:29.352" v="284" actId="478"/>
          <ac:spMkLst>
            <pc:docMk/>
            <pc:sldMk cId="4235624078" sldId="259"/>
            <ac:spMk id="39" creationId="{ED55B4CE-85B1-D9F3-7688-90224ADEBC9E}"/>
          </ac:spMkLst>
        </pc:spChg>
        <pc:spChg chg="add del mod">
          <ac:chgData name="Diego Rueda" userId="61cff05f1feb0086" providerId="LiveId" clId="{2A418C29-6DF5-4C6C-9644-0D861DB341E7}" dt="2024-04-22T21:10:29.352" v="284" actId="478"/>
          <ac:spMkLst>
            <pc:docMk/>
            <pc:sldMk cId="4235624078" sldId="259"/>
            <ac:spMk id="40" creationId="{7E11F767-40DA-259C-3BA4-3520E7B32976}"/>
          </ac:spMkLst>
        </pc:spChg>
        <pc:spChg chg="add mod">
          <ac:chgData name="Diego Rueda" userId="61cff05f1feb0086" providerId="LiveId" clId="{2A418C29-6DF5-4C6C-9644-0D861DB341E7}" dt="2024-04-22T21:20:22.076" v="385" actId="1076"/>
          <ac:spMkLst>
            <pc:docMk/>
            <pc:sldMk cId="4235624078" sldId="259"/>
            <ac:spMk id="41" creationId="{A0F195A8-C084-6B59-0B9D-4206CA516104}"/>
          </ac:spMkLst>
        </pc:spChg>
        <pc:spChg chg="add mod">
          <ac:chgData name="Diego Rueda" userId="61cff05f1feb0086" providerId="LiveId" clId="{2A418C29-6DF5-4C6C-9644-0D861DB341E7}" dt="2024-04-22T22:34:51.642" v="1919" actId="27636"/>
          <ac:spMkLst>
            <pc:docMk/>
            <pc:sldMk cId="4235624078" sldId="259"/>
            <ac:spMk id="42" creationId="{99FA9A3F-E6C8-59B4-0B28-1AD55C4EC33D}"/>
          </ac:spMkLst>
        </pc:spChg>
        <pc:spChg chg="add mod">
          <ac:chgData name="Diego Rueda" userId="61cff05f1feb0086" providerId="LiveId" clId="{2A418C29-6DF5-4C6C-9644-0D861DB341E7}" dt="2024-04-22T23:24:29.296" v="3087" actId="33524"/>
          <ac:spMkLst>
            <pc:docMk/>
            <pc:sldMk cId="4235624078" sldId="259"/>
            <ac:spMk id="43" creationId="{D0113885-2024-B0FC-C671-48886E76AD54}"/>
          </ac:spMkLst>
        </pc:spChg>
        <pc:spChg chg="add mod">
          <ac:chgData name="Diego Rueda" userId="61cff05f1feb0086" providerId="LiveId" clId="{2A418C29-6DF5-4C6C-9644-0D861DB341E7}" dt="2024-04-22T21:20:22.076" v="385" actId="1076"/>
          <ac:spMkLst>
            <pc:docMk/>
            <pc:sldMk cId="4235624078" sldId="259"/>
            <ac:spMk id="44" creationId="{46F4E36E-40CA-77BE-AC78-3DE716BC2565}"/>
          </ac:spMkLst>
        </pc:spChg>
        <pc:spChg chg="add mod">
          <ac:chgData name="Diego Rueda" userId="61cff05f1feb0086" providerId="LiveId" clId="{2A418C29-6DF5-4C6C-9644-0D861DB341E7}" dt="2024-04-22T23:46:04.207" v="3502" actId="20577"/>
          <ac:spMkLst>
            <pc:docMk/>
            <pc:sldMk cId="4235624078" sldId="259"/>
            <ac:spMk id="45" creationId="{762D6DA7-1007-8BD2-EDBA-0B3725C027AA}"/>
          </ac:spMkLst>
        </pc:spChg>
        <pc:spChg chg="add mod">
          <ac:chgData name="Diego Rueda" userId="61cff05f1feb0086" providerId="LiveId" clId="{2A418C29-6DF5-4C6C-9644-0D861DB341E7}" dt="2024-04-23T15:56:11.071" v="7210" actId="27636"/>
          <ac:spMkLst>
            <pc:docMk/>
            <pc:sldMk cId="4235624078" sldId="259"/>
            <ac:spMk id="46" creationId="{41D31979-E295-1D80-729A-7EC39F663172}"/>
          </ac:spMkLst>
        </pc:spChg>
        <pc:spChg chg="add mod">
          <ac:chgData name="Diego Rueda" userId="61cff05f1feb0086" providerId="LiveId" clId="{2A418C29-6DF5-4C6C-9644-0D861DB341E7}" dt="2024-04-23T15:56:55.926" v="7220" actId="1076"/>
          <ac:spMkLst>
            <pc:docMk/>
            <pc:sldMk cId="4235624078" sldId="259"/>
            <ac:spMk id="1027" creationId="{89BFC6E4-8C23-4EE3-B26A-31B5EDE7C1E6}"/>
          </ac:spMkLst>
        </pc:spChg>
        <pc:spChg chg="add del mod">
          <ac:chgData name="Diego Rueda" userId="61cff05f1feb0086" providerId="LiveId" clId="{2A418C29-6DF5-4C6C-9644-0D861DB341E7}" dt="2024-04-23T15:56:40.411" v="7216" actId="478"/>
          <ac:spMkLst>
            <pc:docMk/>
            <pc:sldMk cId="4235624078" sldId="259"/>
            <ac:spMk id="1029" creationId="{17E233D2-1C10-FF05-56C8-0B739E825EEA}"/>
          </ac:spMkLst>
        </pc:spChg>
        <pc:spChg chg="add mod">
          <ac:chgData name="Diego Rueda" userId="61cff05f1feb0086" providerId="LiveId" clId="{2A418C29-6DF5-4C6C-9644-0D861DB341E7}" dt="2024-04-23T15:57:54.067" v="7251" actId="404"/>
          <ac:spMkLst>
            <pc:docMk/>
            <pc:sldMk cId="4235624078" sldId="259"/>
            <ac:spMk id="1031" creationId="{B422F25D-368D-6083-BF3E-D6E20370F4C0}"/>
          </ac:spMkLst>
        </pc:spChg>
        <pc:picChg chg="add del mod ord">
          <ac:chgData name="Diego Rueda" userId="61cff05f1feb0086" providerId="LiveId" clId="{2A418C29-6DF5-4C6C-9644-0D861DB341E7}" dt="2024-04-22T21:25:26.274" v="389" actId="478"/>
          <ac:picMkLst>
            <pc:docMk/>
            <pc:sldMk cId="4235624078" sldId="259"/>
            <ac:picMk id="11" creationId="{71FF7CED-3D24-54F8-8982-6E3CB59C5743}"/>
          </ac:picMkLst>
        </pc:picChg>
        <pc:picChg chg="add del mod">
          <ac:chgData name="Diego Rueda" userId="61cff05f1feb0086" providerId="LiveId" clId="{2A418C29-6DF5-4C6C-9644-0D861DB341E7}" dt="2024-04-22T21:36:44.012" v="394" actId="478"/>
          <ac:picMkLst>
            <pc:docMk/>
            <pc:sldMk cId="4235624078" sldId="259"/>
            <ac:picMk id="47" creationId="{8B3BF046-09C2-98C4-6A8E-FD3E35BF1C51}"/>
          </ac:picMkLst>
        </pc:picChg>
        <pc:picChg chg="add mod">
          <ac:chgData name="Diego Rueda" userId="61cff05f1feb0086" providerId="LiveId" clId="{2A418C29-6DF5-4C6C-9644-0D861DB341E7}" dt="2024-04-23T15:56:58.459" v="7221" actId="1076"/>
          <ac:picMkLst>
            <pc:docMk/>
            <pc:sldMk cId="4235624078" sldId="259"/>
            <ac:picMk id="49" creationId="{AA199EF8-E2ED-386F-1C1E-E1277237C579}"/>
          </ac:picMkLst>
        </pc:picChg>
        <pc:picChg chg="add del mod">
          <ac:chgData name="Diego Rueda" userId="61cff05f1feb0086" providerId="LiveId" clId="{2A418C29-6DF5-4C6C-9644-0D861DB341E7}" dt="2024-04-22T22:29:56.142" v="1637" actId="478"/>
          <ac:picMkLst>
            <pc:docMk/>
            <pc:sldMk cId="4235624078" sldId="259"/>
            <ac:picMk id="62" creationId="{9277C54A-132A-F219-02CC-E195F2F6F076}"/>
          </ac:picMkLst>
        </pc:picChg>
        <pc:picChg chg="add mod">
          <ac:chgData name="Diego Rueda" userId="61cff05f1feb0086" providerId="LiveId" clId="{2A418C29-6DF5-4C6C-9644-0D861DB341E7}" dt="2024-04-23T15:57:37.538" v="7227" actId="1076"/>
          <ac:picMkLst>
            <pc:docMk/>
            <pc:sldMk cId="4235624078" sldId="259"/>
            <ac:picMk id="1024" creationId="{62D06C3D-5742-9E78-CF94-14C59B6C6626}"/>
          </ac:picMkLst>
        </pc:picChg>
        <pc:picChg chg="add del">
          <ac:chgData name="Diego Rueda" userId="61cff05f1feb0086" providerId="LiveId" clId="{2A418C29-6DF5-4C6C-9644-0D861DB341E7}" dt="2024-04-22T21:36:43.378" v="393" actId="478"/>
          <ac:picMkLst>
            <pc:docMk/>
            <pc:sldMk cId="4235624078" sldId="259"/>
            <ac:picMk id="1026" creationId="{2CF6278D-7A00-62B1-973C-F097B37CD6D0}"/>
          </ac:picMkLst>
        </pc:picChg>
        <pc:picChg chg="add mod">
          <ac:chgData name="Diego Rueda" userId="61cff05f1feb0086" providerId="LiveId" clId="{2A418C29-6DF5-4C6C-9644-0D861DB341E7}" dt="2024-04-23T15:57:31.990" v="7226" actId="1076"/>
          <ac:picMkLst>
            <pc:docMk/>
            <pc:sldMk cId="4235624078" sldId="259"/>
            <ac:picMk id="1028" creationId="{447C4615-9267-7BF7-52B7-99F3FBDDC7AB}"/>
          </ac:picMkLst>
        </pc:picChg>
        <pc:cxnChg chg="del">
          <ac:chgData name="Diego Rueda" userId="61cff05f1feb0086" providerId="LiveId" clId="{2A418C29-6DF5-4C6C-9644-0D861DB341E7}" dt="2024-04-22T20:58:52.398" v="15" actId="478"/>
          <ac:cxnSpMkLst>
            <pc:docMk/>
            <pc:sldMk cId="4235624078" sldId="259"/>
            <ac:cxnSpMk id="3" creationId="{FCE2D9B2-7399-9417-4C0F-68BF61E21717}"/>
          </ac:cxnSpMkLst>
        </pc:cxnChg>
        <pc:cxnChg chg="mod">
          <ac:chgData name="Diego Rueda" userId="61cff05f1feb0086" providerId="LiveId" clId="{2A418C29-6DF5-4C6C-9644-0D861DB341E7}" dt="2024-04-22T20:58:47.752" v="14" actId="208"/>
          <ac:cxnSpMkLst>
            <pc:docMk/>
            <pc:sldMk cId="4235624078" sldId="259"/>
            <ac:cxnSpMk id="7" creationId="{DFA2AC53-0F89-DB10-DA54-1E3FC5F5DFAA}"/>
          </ac:cxnSpMkLst>
        </pc:cxnChg>
        <pc:cxnChg chg="add mod">
          <ac:chgData name="Diego Rueda" userId="61cff05f1feb0086" providerId="LiveId" clId="{2A418C29-6DF5-4C6C-9644-0D861DB341E7}" dt="2024-04-23T15:57:06.226" v="7223" actId="1076"/>
          <ac:cxnSpMkLst>
            <pc:docMk/>
            <pc:sldMk cId="4235624078" sldId="259"/>
            <ac:cxnSpMk id="51" creationId="{A1E003E7-2B5D-EC0E-5242-9A931FFC310D}"/>
          </ac:cxnSpMkLst>
        </pc:cxnChg>
        <pc:cxnChg chg="add mod">
          <ac:chgData name="Diego Rueda" userId="61cff05f1feb0086" providerId="LiveId" clId="{2A418C29-6DF5-4C6C-9644-0D861DB341E7}" dt="2024-04-23T15:57:02.711" v="7222" actId="14100"/>
          <ac:cxnSpMkLst>
            <pc:docMk/>
            <pc:sldMk cId="4235624078" sldId="259"/>
            <ac:cxnSpMk id="52" creationId="{03ABB8AB-CA19-3864-D140-2B90DB68B983}"/>
          </ac:cxnSpMkLst>
        </pc:cxnChg>
        <pc:cxnChg chg="add mod">
          <ac:chgData name="Diego Rueda" userId="61cff05f1feb0086" providerId="LiveId" clId="{2A418C29-6DF5-4C6C-9644-0D861DB341E7}" dt="2024-04-22T21:47:15.236" v="447" actId="1038"/>
          <ac:cxnSpMkLst>
            <pc:docMk/>
            <pc:sldMk cId="4235624078" sldId="259"/>
            <ac:cxnSpMk id="56" creationId="{855F89EE-3AE4-D048-6C28-CBBEA79A2CF8}"/>
          </ac:cxnSpMkLst>
        </pc:cxnChg>
      </pc:sldChg>
      <pc:sldChg chg="addSp delSp modSp add mod">
        <pc:chgData name="Diego Rueda" userId="61cff05f1feb0086" providerId="LiveId" clId="{2A418C29-6DF5-4C6C-9644-0D861DB341E7}" dt="2024-04-23T15:55:16.910" v="7206" actId="20577"/>
        <pc:sldMkLst>
          <pc:docMk/>
          <pc:sldMk cId="2073609083" sldId="260"/>
        </pc:sldMkLst>
        <pc:spChg chg="mod">
          <ac:chgData name="Diego Rueda" userId="61cff05f1feb0086" providerId="LiveId" clId="{2A418C29-6DF5-4C6C-9644-0D861DB341E7}" dt="2024-04-23T14:39:17.008" v="3810" actId="20577"/>
          <ac:spMkLst>
            <pc:docMk/>
            <pc:sldMk cId="2073609083" sldId="260"/>
            <ac:spMk id="2" creationId="{B94DB723-298C-F587-5798-0AC88ADC4870}"/>
          </ac:spMkLst>
        </pc:spChg>
        <pc:spChg chg="add mod">
          <ac:chgData name="Diego Rueda" userId="61cff05f1feb0086" providerId="LiveId" clId="{2A418C29-6DF5-4C6C-9644-0D861DB341E7}" dt="2024-04-23T15:54:57.621" v="7204" actId="20577"/>
          <ac:spMkLst>
            <pc:docMk/>
            <pc:sldMk cId="2073609083" sldId="260"/>
            <ac:spMk id="3" creationId="{4A6AF8A2-7058-7622-7C45-E759255AF8E8}"/>
          </ac:spMkLst>
        </pc:spChg>
        <pc:spChg chg="add mod">
          <ac:chgData name="Diego Rueda" userId="61cff05f1feb0086" providerId="LiveId" clId="{2A418C29-6DF5-4C6C-9644-0D861DB341E7}" dt="2024-04-23T15:55:05.661" v="7205" actId="20577"/>
          <ac:spMkLst>
            <pc:docMk/>
            <pc:sldMk cId="2073609083" sldId="260"/>
            <ac:spMk id="5" creationId="{A38F72C9-F15C-551F-A69C-9FCD9D10531D}"/>
          </ac:spMkLst>
        </pc:spChg>
        <pc:spChg chg="add mod">
          <ac:chgData name="Diego Rueda" userId="61cff05f1feb0086" providerId="LiveId" clId="{2A418C29-6DF5-4C6C-9644-0D861DB341E7}" dt="2024-04-23T15:55:16.910" v="7206" actId="20577"/>
          <ac:spMkLst>
            <pc:docMk/>
            <pc:sldMk cId="2073609083" sldId="260"/>
            <ac:spMk id="6" creationId="{A464C0FF-C3C1-1B61-4E08-D09D69AE8E59}"/>
          </ac:spMkLst>
        </pc:spChg>
        <pc:spChg chg="add mod">
          <ac:chgData name="Diego Rueda" userId="61cff05f1feb0086" providerId="LiveId" clId="{2A418C29-6DF5-4C6C-9644-0D861DB341E7}" dt="2024-04-23T15:54:24.955" v="7203" actId="1076"/>
          <ac:spMkLst>
            <pc:docMk/>
            <pc:sldMk cId="2073609083" sldId="260"/>
            <ac:spMk id="8" creationId="{E162807F-0B3B-738C-A2B9-621D877435BB}"/>
          </ac:spMkLst>
        </pc:spChg>
        <pc:spChg chg="add mod">
          <ac:chgData name="Diego Rueda" userId="61cff05f1feb0086" providerId="LiveId" clId="{2A418C29-6DF5-4C6C-9644-0D861DB341E7}" dt="2024-04-23T15:54:24.955" v="7203" actId="1076"/>
          <ac:spMkLst>
            <pc:docMk/>
            <pc:sldMk cId="2073609083" sldId="260"/>
            <ac:spMk id="9" creationId="{213AE530-3776-F262-E456-1BFEAF98F495}"/>
          </ac:spMkLst>
        </pc:spChg>
        <pc:spChg chg="add mod">
          <ac:chgData name="Diego Rueda" userId="61cff05f1feb0086" providerId="LiveId" clId="{2A418C29-6DF5-4C6C-9644-0D861DB341E7}" dt="2024-04-23T15:54:24.955" v="7203" actId="1076"/>
          <ac:spMkLst>
            <pc:docMk/>
            <pc:sldMk cId="2073609083" sldId="260"/>
            <ac:spMk id="10" creationId="{575C7092-7F20-68F9-11B1-E27B568D4D76}"/>
          </ac:spMkLst>
        </pc:spChg>
        <pc:spChg chg="add mod">
          <ac:chgData name="Diego Rueda" userId="61cff05f1feb0086" providerId="LiveId" clId="{2A418C29-6DF5-4C6C-9644-0D861DB341E7}" dt="2024-04-23T15:54:24.955" v="7203" actId="1076"/>
          <ac:spMkLst>
            <pc:docMk/>
            <pc:sldMk cId="2073609083" sldId="260"/>
            <ac:spMk id="11" creationId="{805ADD95-20B1-0142-54E1-E353C4D5006C}"/>
          </ac:spMkLst>
        </pc:spChg>
        <pc:spChg chg="add mod">
          <ac:chgData name="Diego Rueda" userId="61cff05f1feb0086" providerId="LiveId" clId="{2A418C29-6DF5-4C6C-9644-0D861DB341E7}" dt="2024-04-23T15:54:24.955" v="7203" actId="1076"/>
          <ac:spMkLst>
            <pc:docMk/>
            <pc:sldMk cId="2073609083" sldId="260"/>
            <ac:spMk id="12" creationId="{BB5D23C3-A170-5CFB-5078-CCA7953D439B}"/>
          </ac:spMkLst>
        </pc:spChg>
        <pc:spChg chg="add mod">
          <ac:chgData name="Diego Rueda" userId="61cff05f1feb0086" providerId="LiveId" clId="{2A418C29-6DF5-4C6C-9644-0D861DB341E7}" dt="2024-04-23T15:54:24.955" v="7203" actId="1076"/>
          <ac:spMkLst>
            <pc:docMk/>
            <pc:sldMk cId="2073609083" sldId="260"/>
            <ac:spMk id="13" creationId="{58D73000-B4BF-A04B-B848-3071FB6F13FB}"/>
          </ac:spMkLst>
        </pc:spChg>
        <pc:spChg chg="add mod">
          <ac:chgData name="Diego Rueda" userId="61cff05f1feb0086" providerId="LiveId" clId="{2A418C29-6DF5-4C6C-9644-0D861DB341E7}" dt="2024-04-23T15:54:24.955" v="7203" actId="1076"/>
          <ac:spMkLst>
            <pc:docMk/>
            <pc:sldMk cId="2073609083" sldId="260"/>
            <ac:spMk id="14" creationId="{BE5F83CD-ADB0-7543-D03E-189D39B30D95}"/>
          </ac:spMkLst>
        </pc:spChg>
        <pc:spChg chg="add mod">
          <ac:chgData name="Diego Rueda" userId="61cff05f1feb0086" providerId="LiveId" clId="{2A418C29-6DF5-4C6C-9644-0D861DB341E7}" dt="2024-04-23T15:54:24.955" v="7203" actId="1076"/>
          <ac:spMkLst>
            <pc:docMk/>
            <pc:sldMk cId="2073609083" sldId="260"/>
            <ac:spMk id="15" creationId="{1A27AACF-9333-C2A9-41DD-8E3EB6D97313}"/>
          </ac:spMkLst>
        </pc:spChg>
        <pc:spChg chg="add mod">
          <ac:chgData name="Diego Rueda" userId="61cff05f1feb0086" providerId="LiveId" clId="{2A418C29-6DF5-4C6C-9644-0D861DB341E7}" dt="2024-04-23T15:54:24.955" v="7203" actId="1076"/>
          <ac:spMkLst>
            <pc:docMk/>
            <pc:sldMk cId="2073609083" sldId="260"/>
            <ac:spMk id="16" creationId="{DF6CC392-5EDF-A151-F6A9-EF33405BCCC7}"/>
          </ac:spMkLst>
        </pc:spChg>
        <pc:spChg chg="add mod">
          <ac:chgData name="Diego Rueda" userId="61cff05f1feb0086" providerId="LiveId" clId="{2A418C29-6DF5-4C6C-9644-0D861DB341E7}" dt="2024-04-23T15:54:24.955" v="7203" actId="1076"/>
          <ac:spMkLst>
            <pc:docMk/>
            <pc:sldMk cId="2073609083" sldId="260"/>
            <ac:spMk id="17" creationId="{9A046DF7-9D88-5FAB-115F-489BC6B5B632}"/>
          </ac:spMkLst>
        </pc:spChg>
        <pc:spChg chg="del">
          <ac:chgData name="Diego Rueda" userId="61cff05f1feb0086" providerId="LiveId" clId="{2A418C29-6DF5-4C6C-9644-0D861DB341E7}" dt="2024-04-23T14:38:32.770" v="3770" actId="478"/>
          <ac:spMkLst>
            <pc:docMk/>
            <pc:sldMk cId="2073609083" sldId="260"/>
            <ac:spMk id="18" creationId="{976BCB6E-CDE4-0103-6CFF-84374D337C5C}"/>
          </ac:spMkLst>
        </pc:spChg>
        <pc:spChg chg="del">
          <ac:chgData name="Diego Rueda" userId="61cff05f1feb0086" providerId="LiveId" clId="{2A418C29-6DF5-4C6C-9644-0D861DB341E7}" dt="2024-04-23T14:38:32.770" v="3770" actId="478"/>
          <ac:spMkLst>
            <pc:docMk/>
            <pc:sldMk cId="2073609083" sldId="260"/>
            <ac:spMk id="19" creationId="{E3DDCB27-05AB-6CC9-93EC-EB03BF8AA0E5}"/>
          </ac:spMkLst>
        </pc:spChg>
        <pc:spChg chg="add del mod">
          <ac:chgData name="Diego Rueda" userId="61cff05f1feb0086" providerId="LiveId" clId="{2A418C29-6DF5-4C6C-9644-0D861DB341E7}" dt="2024-04-23T15:52:30.660" v="7180" actId="478"/>
          <ac:spMkLst>
            <pc:docMk/>
            <pc:sldMk cId="2073609083" sldId="260"/>
            <ac:spMk id="20" creationId="{6DF81DDC-A9C5-D3C2-69C4-194BF51DCAA3}"/>
          </ac:spMkLst>
        </pc:spChg>
        <pc:spChg chg="del">
          <ac:chgData name="Diego Rueda" userId="61cff05f1feb0086" providerId="LiveId" clId="{2A418C29-6DF5-4C6C-9644-0D861DB341E7}" dt="2024-04-23T14:38:28.652" v="3769" actId="478"/>
          <ac:spMkLst>
            <pc:docMk/>
            <pc:sldMk cId="2073609083" sldId="260"/>
            <ac:spMk id="21" creationId="{0B41D901-EA4A-8DDB-44F7-020870E36615}"/>
          </ac:spMkLst>
        </pc:spChg>
        <pc:spChg chg="del">
          <ac:chgData name="Diego Rueda" userId="61cff05f1feb0086" providerId="LiveId" clId="{2A418C29-6DF5-4C6C-9644-0D861DB341E7}" dt="2024-04-23T14:38:32.770" v="3770" actId="478"/>
          <ac:spMkLst>
            <pc:docMk/>
            <pc:sldMk cId="2073609083" sldId="260"/>
            <ac:spMk id="25" creationId="{4827ED82-D88D-0C81-4D31-67CE4E6B31B9}"/>
          </ac:spMkLst>
        </pc:spChg>
        <pc:spChg chg="del">
          <ac:chgData name="Diego Rueda" userId="61cff05f1feb0086" providerId="LiveId" clId="{2A418C29-6DF5-4C6C-9644-0D861DB341E7}" dt="2024-04-23T14:38:32.770" v="3770" actId="478"/>
          <ac:spMkLst>
            <pc:docMk/>
            <pc:sldMk cId="2073609083" sldId="260"/>
            <ac:spMk id="30" creationId="{000FE032-767C-B661-0B0A-23B880968543}"/>
          </ac:spMkLst>
        </pc:spChg>
        <pc:spChg chg="del">
          <ac:chgData name="Diego Rueda" userId="61cff05f1feb0086" providerId="LiveId" clId="{2A418C29-6DF5-4C6C-9644-0D861DB341E7}" dt="2024-04-23T14:38:28.652" v="3769" actId="478"/>
          <ac:spMkLst>
            <pc:docMk/>
            <pc:sldMk cId="2073609083" sldId="260"/>
            <ac:spMk id="31" creationId="{2614F138-AD83-A930-8D36-C73F6ADD7538}"/>
          </ac:spMkLst>
        </pc:spChg>
        <pc:spChg chg="del">
          <ac:chgData name="Diego Rueda" userId="61cff05f1feb0086" providerId="LiveId" clId="{2A418C29-6DF5-4C6C-9644-0D861DB341E7}" dt="2024-04-23T14:38:28.652" v="3769" actId="478"/>
          <ac:spMkLst>
            <pc:docMk/>
            <pc:sldMk cId="2073609083" sldId="260"/>
            <ac:spMk id="32" creationId="{67763B1B-37EE-158E-E869-74FD8F6598A8}"/>
          </ac:spMkLst>
        </pc:spChg>
        <pc:spChg chg="del">
          <ac:chgData name="Diego Rueda" userId="61cff05f1feb0086" providerId="LiveId" clId="{2A418C29-6DF5-4C6C-9644-0D861DB341E7}" dt="2024-04-23T14:38:28.652" v="3769" actId="478"/>
          <ac:spMkLst>
            <pc:docMk/>
            <pc:sldMk cId="2073609083" sldId="260"/>
            <ac:spMk id="33" creationId="{A1BD0FC4-56F5-2778-541C-3128FD1809BC}"/>
          </ac:spMkLst>
        </pc:spChg>
        <pc:spChg chg="del">
          <ac:chgData name="Diego Rueda" userId="61cff05f1feb0086" providerId="LiveId" clId="{2A418C29-6DF5-4C6C-9644-0D861DB341E7}" dt="2024-04-23T14:38:28.652" v="3769" actId="478"/>
          <ac:spMkLst>
            <pc:docMk/>
            <pc:sldMk cId="2073609083" sldId="260"/>
            <ac:spMk id="34" creationId="{20B382BF-2E97-B646-4B2E-55509738B149}"/>
          </ac:spMkLst>
        </pc:spChg>
        <pc:spChg chg="del">
          <ac:chgData name="Diego Rueda" userId="61cff05f1feb0086" providerId="LiveId" clId="{2A418C29-6DF5-4C6C-9644-0D861DB341E7}" dt="2024-04-23T14:38:28.652" v="3769" actId="478"/>
          <ac:spMkLst>
            <pc:docMk/>
            <pc:sldMk cId="2073609083" sldId="260"/>
            <ac:spMk id="41" creationId="{A0F195A8-C084-6B59-0B9D-4206CA516104}"/>
          </ac:spMkLst>
        </pc:spChg>
        <pc:spChg chg="del">
          <ac:chgData name="Diego Rueda" userId="61cff05f1feb0086" providerId="LiveId" clId="{2A418C29-6DF5-4C6C-9644-0D861DB341E7}" dt="2024-04-23T14:38:28.652" v="3769" actId="478"/>
          <ac:spMkLst>
            <pc:docMk/>
            <pc:sldMk cId="2073609083" sldId="260"/>
            <ac:spMk id="42" creationId="{99FA9A3F-E6C8-59B4-0B28-1AD55C4EC33D}"/>
          </ac:spMkLst>
        </pc:spChg>
        <pc:spChg chg="del">
          <ac:chgData name="Diego Rueda" userId="61cff05f1feb0086" providerId="LiveId" clId="{2A418C29-6DF5-4C6C-9644-0D861DB341E7}" dt="2024-04-23T14:38:28.652" v="3769" actId="478"/>
          <ac:spMkLst>
            <pc:docMk/>
            <pc:sldMk cId="2073609083" sldId="260"/>
            <ac:spMk id="43" creationId="{D0113885-2024-B0FC-C671-48886E76AD54}"/>
          </ac:spMkLst>
        </pc:spChg>
        <pc:spChg chg="del">
          <ac:chgData name="Diego Rueda" userId="61cff05f1feb0086" providerId="LiveId" clId="{2A418C29-6DF5-4C6C-9644-0D861DB341E7}" dt="2024-04-23T14:38:28.652" v="3769" actId="478"/>
          <ac:spMkLst>
            <pc:docMk/>
            <pc:sldMk cId="2073609083" sldId="260"/>
            <ac:spMk id="44" creationId="{46F4E36E-40CA-77BE-AC78-3DE716BC2565}"/>
          </ac:spMkLst>
        </pc:spChg>
        <pc:spChg chg="del">
          <ac:chgData name="Diego Rueda" userId="61cff05f1feb0086" providerId="LiveId" clId="{2A418C29-6DF5-4C6C-9644-0D861DB341E7}" dt="2024-04-23T14:38:28.652" v="3769" actId="478"/>
          <ac:spMkLst>
            <pc:docMk/>
            <pc:sldMk cId="2073609083" sldId="260"/>
            <ac:spMk id="45" creationId="{762D6DA7-1007-8BD2-EDBA-0B3725C027AA}"/>
          </ac:spMkLst>
        </pc:spChg>
        <pc:spChg chg="del">
          <ac:chgData name="Diego Rueda" userId="61cff05f1feb0086" providerId="LiveId" clId="{2A418C29-6DF5-4C6C-9644-0D861DB341E7}" dt="2024-04-23T14:38:28.652" v="3769" actId="478"/>
          <ac:spMkLst>
            <pc:docMk/>
            <pc:sldMk cId="2073609083" sldId="260"/>
            <ac:spMk id="46" creationId="{41D31979-E295-1D80-729A-7EC39F663172}"/>
          </ac:spMkLst>
        </pc:spChg>
        <pc:spChg chg="mod">
          <ac:chgData name="Diego Rueda" userId="61cff05f1feb0086" providerId="LiveId" clId="{2A418C29-6DF5-4C6C-9644-0D861DB341E7}" dt="2024-04-23T15:52:33.657" v="7181" actId="403"/>
          <ac:spMkLst>
            <pc:docMk/>
            <pc:sldMk cId="2073609083" sldId="260"/>
            <ac:spMk id="1027" creationId="{89BFC6E4-8C23-4EE3-B26A-31B5EDE7C1E6}"/>
          </ac:spMkLst>
        </pc:spChg>
        <pc:picChg chg="del">
          <ac:chgData name="Diego Rueda" userId="61cff05f1feb0086" providerId="LiveId" clId="{2A418C29-6DF5-4C6C-9644-0D861DB341E7}" dt="2024-04-23T14:38:35.022" v="3771" actId="478"/>
          <ac:picMkLst>
            <pc:docMk/>
            <pc:sldMk cId="2073609083" sldId="260"/>
            <ac:picMk id="49" creationId="{AA199EF8-E2ED-386F-1C1E-E1277237C579}"/>
          </ac:picMkLst>
        </pc:picChg>
        <pc:picChg chg="del">
          <ac:chgData name="Diego Rueda" userId="61cff05f1feb0086" providerId="LiveId" clId="{2A418C29-6DF5-4C6C-9644-0D861DB341E7}" dt="2024-04-23T14:38:28.652" v="3769" actId="478"/>
          <ac:picMkLst>
            <pc:docMk/>
            <pc:sldMk cId="2073609083" sldId="260"/>
            <ac:picMk id="1024" creationId="{62D06C3D-5742-9E78-CF94-14C59B6C6626}"/>
          </ac:picMkLst>
        </pc:picChg>
        <pc:picChg chg="del">
          <ac:chgData name="Diego Rueda" userId="61cff05f1feb0086" providerId="LiveId" clId="{2A418C29-6DF5-4C6C-9644-0D861DB341E7}" dt="2024-04-23T14:38:35.022" v="3771" actId="478"/>
          <ac:picMkLst>
            <pc:docMk/>
            <pc:sldMk cId="2073609083" sldId="260"/>
            <ac:picMk id="1028" creationId="{447C4615-9267-7BF7-52B7-99F3FBDDC7AB}"/>
          </ac:picMkLst>
        </pc:picChg>
        <pc:picChg chg="add mod">
          <ac:chgData name="Diego Rueda" userId="61cff05f1feb0086" providerId="LiveId" clId="{2A418C29-6DF5-4C6C-9644-0D861DB341E7}" dt="2024-04-23T15:54:24.955" v="7203" actId="1076"/>
          <ac:picMkLst>
            <pc:docMk/>
            <pc:sldMk cId="2073609083" sldId="260"/>
            <ac:picMk id="2050" creationId="{055FF84E-053B-DD64-EAF1-6A195B2761B2}"/>
          </ac:picMkLst>
        </pc:picChg>
        <pc:picChg chg="add mod">
          <ac:chgData name="Diego Rueda" userId="61cff05f1feb0086" providerId="LiveId" clId="{2A418C29-6DF5-4C6C-9644-0D861DB341E7}" dt="2024-04-23T15:54:24.955" v="7203" actId="1076"/>
          <ac:picMkLst>
            <pc:docMk/>
            <pc:sldMk cId="2073609083" sldId="260"/>
            <ac:picMk id="2052" creationId="{6E4C12E8-15FD-6582-CA81-783C1510C417}"/>
          </ac:picMkLst>
        </pc:picChg>
        <pc:picChg chg="add">
          <ac:chgData name="Diego Rueda" userId="61cff05f1feb0086" providerId="LiveId" clId="{2A418C29-6DF5-4C6C-9644-0D861DB341E7}" dt="2024-04-23T15:10:25.142" v="4242"/>
          <ac:picMkLst>
            <pc:docMk/>
            <pc:sldMk cId="2073609083" sldId="260"/>
            <ac:picMk id="2054" creationId="{3D19D1D3-F68F-47D0-7BB1-C569767A304F}"/>
          </ac:picMkLst>
        </pc:picChg>
        <pc:picChg chg="add del mod">
          <ac:chgData name="Diego Rueda" userId="61cff05f1feb0086" providerId="LiveId" clId="{2A418C29-6DF5-4C6C-9644-0D861DB341E7}" dt="2024-04-23T15:10:48.026" v="4246" actId="478"/>
          <ac:picMkLst>
            <pc:docMk/>
            <pc:sldMk cId="2073609083" sldId="260"/>
            <ac:picMk id="2056" creationId="{53AA6346-965D-33D9-5B43-7BE0FD488558}"/>
          </ac:picMkLst>
        </pc:picChg>
        <pc:picChg chg="add del mod">
          <ac:chgData name="Diego Rueda" userId="61cff05f1feb0086" providerId="LiveId" clId="{2A418C29-6DF5-4C6C-9644-0D861DB341E7}" dt="2024-04-23T15:43:50.183" v="6240" actId="478"/>
          <ac:picMkLst>
            <pc:docMk/>
            <pc:sldMk cId="2073609083" sldId="260"/>
            <ac:picMk id="2058" creationId="{06A05085-30AB-DA0C-10BF-0E56DF308D19}"/>
          </ac:picMkLst>
        </pc:picChg>
        <pc:cxnChg chg="del">
          <ac:chgData name="Diego Rueda" userId="61cff05f1feb0086" providerId="LiveId" clId="{2A418C29-6DF5-4C6C-9644-0D861DB341E7}" dt="2024-04-23T14:38:28.652" v="3769" actId="478"/>
          <ac:cxnSpMkLst>
            <pc:docMk/>
            <pc:sldMk cId="2073609083" sldId="260"/>
            <ac:cxnSpMk id="51" creationId="{A1E003E7-2B5D-EC0E-5242-9A931FFC310D}"/>
          </ac:cxnSpMkLst>
        </pc:cxnChg>
        <pc:cxnChg chg="del">
          <ac:chgData name="Diego Rueda" userId="61cff05f1feb0086" providerId="LiveId" clId="{2A418C29-6DF5-4C6C-9644-0D861DB341E7}" dt="2024-04-23T14:38:28.652" v="3769" actId="478"/>
          <ac:cxnSpMkLst>
            <pc:docMk/>
            <pc:sldMk cId="2073609083" sldId="260"/>
            <ac:cxnSpMk id="52" creationId="{03ABB8AB-CA19-3864-D140-2B90DB68B983}"/>
          </ac:cxnSpMkLst>
        </pc:cxnChg>
        <pc:cxnChg chg="del">
          <ac:chgData name="Diego Rueda" userId="61cff05f1feb0086" providerId="LiveId" clId="{2A418C29-6DF5-4C6C-9644-0D861DB341E7}" dt="2024-04-23T14:38:28.652" v="3769" actId="478"/>
          <ac:cxnSpMkLst>
            <pc:docMk/>
            <pc:sldMk cId="2073609083" sldId="260"/>
            <ac:cxnSpMk id="56" creationId="{855F89EE-3AE4-D048-6C28-CBBEA79A2CF8}"/>
          </ac:cxnSpMkLst>
        </pc:cxnChg>
      </pc:sldChg>
      <pc:sldChg chg="addSp delSp modSp add mod">
        <pc:chgData name="Diego Rueda" userId="61cff05f1feb0086" providerId="LiveId" clId="{2A418C29-6DF5-4C6C-9644-0D861DB341E7}" dt="2024-04-23T15:52:01.652" v="7175" actId="478"/>
        <pc:sldMkLst>
          <pc:docMk/>
          <pc:sldMk cId="1542660210" sldId="261"/>
        </pc:sldMkLst>
        <pc:spChg chg="mod">
          <ac:chgData name="Diego Rueda" userId="61cff05f1feb0086" providerId="LiveId" clId="{2A418C29-6DF5-4C6C-9644-0D861DB341E7}" dt="2024-04-23T15:51:45.951" v="7173" actId="20577"/>
          <ac:spMkLst>
            <pc:docMk/>
            <pc:sldMk cId="1542660210" sldId="261"/>
            <ac:spMk id="2" creationId="{59CC2C67-C518-1702-8BAB-4C4D84C346BC}"/>
          </ac:spMkLst>
        </pc:spChg>
        <pc:spChg chg="del">
          <ac:chgData name="Diego Rueda" userId="61cff05f1feb0086" providerId="LiveId" clId="{2A418C29-6DF5-4C6C-9644-0D861DB341E7}" dt="2024-04-23T15:51:57.925" v="7174" actId="478"/>
          <ac:spMkLst>
            <pc:docMk/>
            <pc:sldMk cId="1542660210" sldId="261"/>
            <ac:spMk id="3" creationId="{1D790910-0E78-4DAD-9390-D18C82713F30}"/>
          </ac:spMkLst>
        </pc:spChg>
        <pc:spChg chg="add del mod">
          <ac:chgData name="Diego Rueda" userId="61cff05f1feb0086" providerId="LiveId" clId="{2A418C29-6DF5-4C6C-9644-0D861DB341E7}" dt="2024-04-23T15:52:01.652" v="7175" actId="478"/>
          <ac:spMkLst>
            <pc:docMk/>
            <pc:sldMk cId="1542660210" sldId="261"/>
            <ac:spMk id="7" creationId="{74A8C930-C84D-0921-C4C5-4FFFF991F183}"/>
          </ac:spMkLst>
        </pc:spChg>
      </pc:sldChg>
      <pc:sldChg chg="del">
        <pc:chgData name="Diego Rueda" userId="61cff05f1feb0086" providerId="LiveId" clId="{2A418C29-6DF5-4C6C-9644-0D861DB341E7}" dt="2024-04-22T20:57:29.221" v="2" actId="47"/>
        <pc:sldMkLst>
          <pc:docMk/>
          <pc:sldMk cId="2897665519" sldId="261"/>
        </pc:sldMkLst>
      </pc:sldChg>
      <pc:sldChg chg="del">
        <pc:chgData name="Diego Rueda" userId="61cff05f1feb0086" providerId="LiveId" clId="{2A418C29-6DF5-4C6C-9644-0D861DB341E7}" dt="2024-04-22T20:57:37.201" v="3" actId="47"/>
        <pc:sldMkLst>
          <pc:docMk/>
          <pc:sldMk cId="126159013" sldId="262"/>
        </pc:sldMkLst>
      </pc:sldChg>
      <pc:sldChg chg="del">
        <pc:chgData name="Diego Rueda" userId="61cff05f1feb0086" providerId="LiveId" clId="{2A418C29-6DF5-4C6C-9644-0D861DB341E7}" dt="2024-04-22T20:57:37.201" v="3" actId="47"/>
        <pc:sldMkLst>
          <pc:docMk/>
          <pc:sldMk cId="3833021452" sldId="264"/>
        </pc:sldMkLst>
      </pc:sldChg>
      <pc:sldChg chg="del">
        <pc:chgData name="Diego Rueda" userId="61cff05f1feb0086" providerId="LiveId" clId="{2A418C29-6DF5-4C6C-9644-0D861DB341E7}" dt="2024-04-22T20:57:37.201" v="3" actId="47"/>
        <pc:sldMkLst>
          <pc:docMk/>
          <pc:sldMk cId="1954135772" sldId="265"/>
        </pc:sldMkLst>
      </pc:sldChg>
      <pc:sldChg chg="del">
        <pc:chgData name="Diego Rueda" userId="61cff05f1feb0086" providerId="LiveId" clId="{2A418C29-6DF5-4C6C-9644-0D861DB341E7}" dt="2024-04-22T20:57:37.201" v="3" actId="47"/>
        <pc:sldMkLst>
          <pc:docMk/>
          <pc:sldMk cId="1172540683" sldId="266"/>
        </pc:sldMkLst>
      </pc:sldChg>
      <pc:sldChg chg="del">
        <pc:chgData name="Diego Rueda" userId="61cff05f1feb0086" providerId="LiveId" clId="{2A418C29-6DF5-4C6C-9644-0D861DB341E7}" dt="2024-04-22T20:57:37.201" v="3" actId="47"/>
        <pc:sldMkLst>
          <pc:docMk/>
          <pc:sldMk cId="1321967693" sldId="267"/>
        </pc:sldMkLst>
      </pc:sldChg>
      <pc:sldChg chg="del">
        <pc:chgData name="Diego Rueda" userId="61cff05f1feb0086" providerId="LiveId" clId="{2A418C29-6DF5-4C6C-9644-0D861DB341E7}" dt="2024-04-22T20:57:37.201" v="3" actId="47"/>
        <pc:sldMkLst>
          <pc:docMk/>
          <pc:sldMk cId="2897074863" sldId="268"/>
        </pc:sldMkLst>
      </pc:sldChg>
      <pc:sldChg chg="del">
        <pc:chgData name="Diego Rueda" userId="61cff05f1feb0086" providerId="LiveId" clId="{2A418C29-6DF5-4C6C-9644-0D861DB341E7}" dt="2024-04-22T20:57:37.201" v="3" actId="47"/>
        <pc:sldMkLst>
          <pc:docMk/>
          <pc:sldMk cId="541966539" sldId="269"/>
        </pc:sldMkLst>
      </pc:sldChg>
      <pc:sldChg chg="del">
        <pc:chgData name="Diego Rueda" userId="61cff05f1feb0086" providerId="LiveId" clId="{2A418C29-6DF5-4C6C-9644-0D861DB341E7}" dt="2024-04-22T20:57:37.201" v="3" actId="47"/>
        <pc:sldMkLst>
          <pc:docMk/>
          <pc:sldMk cId="1382471663" sldId="270"/>
        </pc:sldMkLst>
      </pc:sldChg>
    </pc:docChg>
  </pc:docChgLst>
  <pc:docChgLst>
    <pc:chgData name="Diego Rueda" userId="61cff05f1feb0086" providerId="LiveId" clId="{80CBFC3B-8BB3-43B2-A6D7-2B0E84613978}"/>
    <pc:docChg chg="undo redo custSel addSld delSld modSld sldOrd">
      <pc:chgData name="Diego Rueda" userId="61cff05f1feb0086" providerId="LiveId" clId="{80CBFC3B-8BB3-43B2-A6D7-2B0E84613978}" dt="2024-04-04T20:37:07.761" v="15843" actId="47"/>
      <pc:docMkLst>
        <pc:docMk/>
      </pc:docMkLst>
      <pc:sldChg chg="addSp delSp modSp mod">
        <pc:chgData name="Diego Rueda" userId="61cff05f1feb0086" providerId="LiveId" clId="{80CBFC3B-8BB3-43B2-A6D7-2B0E84613978}" dt="2024-03-24T16:27:01.635" v="14497" actId="20577"/>
        <pc:sldMkLst>
          <pc:docMk/>
          <pc:sldMk cId="2547242210" sldId="256"/>
        </pc:sldMkLst>
        <pc:spChg chg="mod">
          <ac:chgData name="Diego Rueda" userId="61cff05f1feb0086" providerId="LiveId" clId="{80CBFC3B-8BB3-43B2-A6D7-2B0E84613978}" dt="2024-03-24T16:27:01.635" v="14497" actId="20577"/>
          <ac:spMkLst>
            <pc:docMk/>
            <pc:sldMk cId="2547242210" sldId="256"/>
            <ac:spMk id="2" creationId="{59CC2C67-C518-1702-8BAB-4C4D84C346BC}"/>
          </ac:spMkLst>
        </pc:spChg>
        <pc:spChg chg="mod ord">
          <ac:chgData name="Diego Rueda" userId="61cff05f1feb0086" providerId="LiveId" clId="{80CBFC3B-8BB3-43B2-A6D7-2B0E84613978}" dt="2024-03-22T22:45:16.022" v="187" actId="1076"/>
          <ac:spMkLst>
            <pc:docMk/>
            <pc:sldMk cId="2547242210" sldId="256"/>
            <ac:spMk id="3" creationId="{1D790910-0E78-4DAD-9390-D18C82713F30}"/>
          </ac:spMkLst>
        </pc:spChg>
        <pc:spChg chg="add mod">
          <ac:chgData name="Diego Rueda" userId="61cff05f1feb0086" providerId="LiveId" clId="{80CBFC3B-8BB3-43B2-A6D7-2B0E84613978}" dt="2024-03-22T23:57:46.583" v="468" actId="1076"/>
          <ac:spMkLst>
            <pc:docMk/>
            <pc:sldMk cId="2547242210" sldId="256"/>
            <ac:spMk id="6" creationId="{38D4ACEA-E514-F2FB-1CCB-070115A004DA}"/>
          </ac:spMkLst>
        </pc:spChg>
        <pc:spChg chg="add del mod">
          <ac:chgData name="Diego Rueda" userId="61cff05f1feb0086" providerId="LiveId" clId="{80CBFC3B-8BB3-43B2-A6D7-2B0E84613978}" dt="2024-03-22T23:58:02.491" v="477" actId="478"/>
          <ac:spMkLst>
            <pc:docMk/>
            <pc:sldMk cId="2547242210" sldId="256"/>
            <ac:spMk id="7" creationId="{242A1D83-734C-12B6-25A1-BA07AE20B0E7}"/>
          </ac:spMkLst>
        </pc:spChg>
        <pc:picChg chg="add mod">
          <ac:chgData name="Diego Rueda" userId="61cff05f1feb0086" providerId="LiveId" clId="{80CBFC3B-8BB3-43B2-A6D7-2B0E84613978}" dt="2024-03-22T22:43:16.195" v="167" actId="1076"/>
          <ac:picMkLst>
            <pc:docMk/>
            <pc:sldMk cId="2547242210" sldId="256"/>
            <ac:picMk id="5" creationId="{53D4FF4B-C1E7-ABC3-1AEF-2F5F74E9EEE9}"/>
          </ac:picMkLst>
        </pc:picChg>
        <pc:picChg chg="add mod">
          <ac:chgData name="Diego Rueda" userId="61cff05f1feb0086" providerId="LiveId" clId="{80CBFC3B-8BB3-43B2-A6D7-2B0E84613978}" dt="2024-03-22T22:31:59.141" v="12" actId="14100"/>
          <ac:picMkLst>
            <pc:docMk/>
            <pc:sldMk cId="2547242210" sldId="256"/>
            <ac:picMk id="1026" creationId="{51BC5CBA-622F-F81B-09EF-A75BD8E83B41}"/>
          </ac:picMkLst>
        </pc:picChg>
      </pc:sldChg>
      <pc:sldChg chg="addSp delSp modSp new mod ord">
        <pc:chgData name="Diego Rueda" userId="61cff05f1feb0086" providerId="LiveId" clId="{80CBFC3B-8BB3-43B2-A6D7-2B0E84613978}" dt="2024-03-24T16:47:30.149" v="15808" actId="6549"/>
        <pc:sldMkLst>
          <pc:docMk/>
          <pc:sldMk cId="233038249" sldId="257"/>
        </pc:sldMkLst>
        <pc:spChg chg="add del mod">
          <ac:chgData name="Diego Rueda" userId="61cff05f1feb0086" providerId="LiveId" clId="{80CBFC3B-8BB3-43B2-A6D7-2B0E84613978}" dt="2024-03-23T16:59:58.762" v="965"/>
          <ac:spMkLst>
            <pc:docMk/>
            <pc:sldMk cId="233038249" sldId="257"/>
            <ac:spMk id="2" creationId="{B94DB723-298C-F587-5798-0AC88ADC4870}"/>
          </ac:spMkLst>
        </pc:spChg>
        <pc:spChg chg="add mod">
          <ac:chgData name="Diego Rueda" userId="61cff05f1feb0086" providerId="LiveId" clId="{80CBFC3B-8BB3-43B2-A6D7-2B0E84613978}" dt="2024-03-23T14:48:43.933" v="871" actId="1076"/>
          <ac:spMkLst>
            <pc:docMk/>
            <pc:sldMk cId="233038249" sldId="257"/>
            <ac:spMk id="3" creationId="{08C4F1F1-8364-724B-86C0-37AA335B4609}"/>
          </ac:spMkLst>
        </pc:spChg>
        <pc:spChg chg="add del">
          <ac:chgData name="Diego Rueda" userId="61cff05f1feb0086" providerId="LiveId" clId="{80CBFC3B-8BB3-43B2-A6D7-2B0E84613978}" dt="2024-03-22T22:47:45.942" v="215" actId="478"/>
          <ac:spMkLst>
            <pc:docMk/>
            <pc:sldMk cId="233038249" sldId="257"/>
            <ac:spMk id="3" creationId="{787365A7-1662-F664-7AE8-269901D41F99}"/>
          </ac:spMkLst>
        </pc:spChg>
        <pc:spChg chg="add del mod">
          <ac:chgData name="Diego Rueda" userId="61cff05f1feb0086" providerId="LiveId" clId="{80CBFC3B-8BB3-43B2-A6D7-2B0E84613978}" dt="2024-03-24T13:52:41.534" v="6658" actId="21"/>
          <ac:spMkLst>
            <pc:docMk/>
            <pc:sldMk cId="233038249" sldId="257"/>
            <ac:spMk id="4" creationId="{95040CA9-8802-42EF-EA52-EE70BA2CB6EC}"/>
          </ac:spMkLst>
        </pc:spChg>
        <pc:spChg chg="add del mod">
          <ac:chgData name="Diego Rueda" userId="61cff05f1feb0086" providerId="LiveId" clId="{80CBFC3B-8BB3-43B2-A6D7-2B0E84613978}" dt="2024-03-23T14:54:16.593" v="901" actId="478"/>
          <ac:spMkLst>
            <pc:docMk/>
            <pc:sldMk cId="233038249" sldId="257"/>
            <ac:spMk id="4" creationId="{9D0BD64C-307A-FEF2-15DC-90D02E486DEC}"/>
          </ac:spMkLst>
        </pc:spChg>
        <pc:spChg chg="add del mod">
          <ac:chgData name="Diego Rueda" userId="61cff05f1feb0086" providerId="LiveId" clId="{80CBFC3B-8BB3-43B2-A6D7-2B0E84613978}" dt="2024-03-23T14:54:16.593" v="901" actId="478"/>
          <ac:spMkLst>
            <pc:docMk/>
            <pc:sldMk cId="233038249" sldId="257"/>
            <ac:spMk id="5" creationId="{2F3C4B9C-B810-B35C-97E3-76B9D269FCC6}"/>
          </ac:spMkLst>
        </pc:spChg>
        <pc:spChg chg="add del mod">
          <ac:chgData name="Diego Rueda" userId="61cff05f1feb0086" providerId="LiveId" clId="{80CBFC3B-8BB3-43B2-A6D7-2B0E84613978}" dt="2024-03-24T13:52:41.534" v="6658" actId="21"/>
          <ac:spMkLst>
            <pc:docMk/>
            <pc:sldMk cId="233038249" sldId="257"/>
            <ac:spMk id="5" creationId="{A4D15273-FF15-38F4-DBDF-DD41BBF7D8A5}"/>
          </ac:spMkLst>
        </pc:spChg>
        <pc:spChg chg="add del mod">
          <ac:chgData name="Diego Rueda" userId="61cff05f1feb0086" providerId="LiveId" clId="{80CBFC3B-8BB3-43B2-A6D7-2B0E84613978}" dt="2024-03-23T14:54:16.593" v="901" actId="478"/>
          <ac:spMkLst>
            <pc:docMk/>
            <pc:sldMk cId="233038249" sldId="257"/>
            <ac:spMk id="6" creationId="{02C74BD3-BD0A-1865-AE2B-A89AB5E460C7}"/>
          </ac:spMkLst>
        </pc:spChg>
        <pc:spChg chg="add del mod">
          <ac:chgData name="Diego Rueda" userId="61cff05f1feb0086" providerId="LiveId" clId="{80CBFC3B-8BB3-43B2-A6D7-2B0E84613978}" dt="2024-03-24T13:39:22.677" v="5710" actId="478"/>
          <ac:spMkLst>
            <pc:docMk/>
            <pc:sldMk cId="233038249" sldId="257"/>
            <ac:spMk id="6" creationId="{3D1E9125-117D-EB5F-2480-05094A2DC53D}"/>
          </ac:spMkLst>
        </pc:spChg>
        <pc:spChg chg="add del mod">
          <ac:chgData name="Diego Rueda" userId="61cff05f1feb0086" providerId="LiveId" clId="{80CBFC3B-8BB3-43B2-A6D7-2B0E84613978}" dt="2024-03-24T13:52:41.534" v="6658" actId="21"/>
          <ac:spMkLst>
            <pc:docMk/>
            <pc:sldMk cId="233038249" sldId="257"/>
            <ac:spMk id="7" creationId="{4F7A2790-46C6-03C0-0CD0-73C119E97F91}"/>
          </ac:spMkLst>
        </pc:spChg>
        <pc:spChg chg="add del mod">
          <ac:chgData name="Diego Rueda" userId="61cff05f1feb0086" providerId="LiveId" clId="{80CBFC3B-8BB3-43B2-A6D7-2B0E84613978}" dt="2024-03-22T22:47:44.470" v="214" actId="478"/>
          <ac:spMkLst>
            <pc:docMk/>
            <pc:sldMk cId="233038249" sldId="257"/>
            <ac:spMk id="8" creationId="{36D51FB1-DAE7-94FD-7A51-F6A04003BCC3}"/>
          </ac:spMkLst>
        </pc:spChg>
        <pc:spChg chg="mod">
          <ac:chgData name="Diego Rueda" userId="61cff05f1feb0086" providerId="LiveId" clId="{80CBFC3B-8BB3-43B2-A6D7-2B0E84613978}" dt="2024-03-23T14:54:58.708" v="910" actId="207"/>
          <ac:spMkLst>
            <pc:docMk/>
            <pc:sldMk cId="233038249" sldId="257"/>
            <ac:spMk id="8" creationId="{9607764B-D99D-C996-DD34-47AD68028977}"/>
          </ac:spMkLst>
        </pc:spChg>
        <pc:spChg chg="mod">
          <ac:chgData name="Diego Rueda" userId="61cff05f1feb0086" providerId="LiveId" clId="{80CBFC3B-8BB3-43B2-A6D7-2B0E84613978}" dt="2024-03-23T14:54:58.708" v="910" actId="207"/>
          <ac:spMkLst>
            <pc:docMk/>
            <pc:sldMk cId="233038249" sldId="257"/>
            <ac:spMk id="9" creationId="{4827FC62-526E-4000-E18B-ECF9DBEFF9D0}"/>
          </ac:spMkLst>
        </pc:spChg>
        <pc:spChg chg="add del mod">
          <ac:chgData name="Diego Rueda" userId="61cff05f1feb0086" providerId="LiveId" clId="{80CBFC3B-8BB3-43B2-A6D7-2B0E84613978}" dt="2024-03-22T23:31:01.539" v="285" actId="478"/>
          <ac:spMkLst>
            <pc:docMk/>
            <pc:sldMk cId="233038249" sldId="257"/>
            <ac:spMk id="9" creationId="{9EC99A60-5475-C251-09E1-29A5BD51A028}"/>
          </ac:spMkLst>
        </pc:spChg>
        <pc:spChg chg="add del mod topLvl">
          <ac:chgData name="Diego Rueda" userId="61cff05f1feb0086" providerId="LiveId" clId="{80CBFC3B-8BB3-43B2-A6D7-2B0E84613978}" dt="2024-03-23T14:53:24.511" v="895" actId="478"/>
          <ac:spMkLst>
            <pc:docMk/>
            <pc:sldMk cId="233038249" sldId="257"/>
            <ac:spMk id="10" creationId="{475B68DF-26FA-5A7B-6AD8-71864DCFF925}"/>
          </ac:spMkLst>
        </pc:spChg>
        <pc:spChg chg="mod">
          <ac:chgData name="Diego Rueda" userId="61cff05f1feb0086" providerId="LiveId" clId="{80CBFC3B-8BB3-43B2-A6D7-2B0E84613978}" dt="2024-03-23T14:54:58.708" v="910" actId="207"/>
          <ac:spMkLst>
            <pc:docMk/>
            <pc:sldMk cId="233038249" sldId="257"/>
            <ac:spMk id="11" creationId="{3FBADCB8-7E76-0FD5-8A47-30CD04A5A71A}"/>
          </ac:spMkLst>
        </pc:spChg>
        <pc:spChg chg="add del mod">
          <ac:chgData name="Diego Rueda" userId="61cff05f1feb0086" providerId="LiveId" clId="{80CBFC3B-8BB3-43B2-A6D7-2B0E84613978}" dt="2024-03-22T22:50:12.833" v="255" actId="478"/>
          <ac:spMkLst>
            <pc:docMk/>
            <pc:sldMk cId="233038249" sldId="257"/>
            <ac:spMk id="11" creationId="{559CF51F-E7C5-95EF-D806-67C4B362A3E7}"/>
          </ac:spMkLst>
        </pc:spChg>
        <pc:spChg chg="add del mod topLvl">
          <ac:chgData name="Diego Rueda" userId="61cff05f1feb0086" providerId="LiveId" clId="{80CBFC3B-8BB3-43B2-A6D7-2B0E84613978}" dt="2024-03-23T14:47:03.190" v="842" actId="21"/>
          <ac:spMkLst>
            <pc:docMk/>
            <pc:sldMk cId="233038249" sldId="257"/>
            <ac:spMk id="12" creationId="{144487F4-5EB8-6493-7D02-98B06960CD12}"/>
          </ac:spMkLst>
        </pc:spChg>
        <pc:spChg chg="add del mod">
          <ac:chgData name="Diego Rueda" userId="61cff05f1feb0086" providerId="LiveId" clId="{80CBFC3B-8BB3-43B2-A6D7-2B0E84613978}" dt="2024-03-23T23:27:29.815" v="3216" actId="478"/>
          <ac:spMkLst>
            <pc:docMk/>
            <pc:sldMk cId="233038249" sldId="257"/>
            <ac:spMk id="14" creationId="{50137FEE-478F-5213-9E1E-8CCA0F53F89C}"/>
          </ac:spMkLst>
        </pc:spChg>
        <pc:spChg chg="add del mod">
          <ac:chgData name="Diego Rueda" userId="61cff05f1feb0086" providerId="LiveId" clId="{80CBFC3B-8BB3-43B2-A6D7-2B0E84613978}" dt="2024-03-22T23:57:27.950" v="460" actId="478"/>
          <ac:spMkLst>
            <pc:docMk/>
            <pc:sldMk cId="233038249" sldId="257"/>
            <ac:spMk id="15" creationId="{D2FE50AB-B96E-7282-9FDD-5D9D11F82D3B}"/>
          </ac:spMkLst>
        </pc:spChg>
        <pc:spChg chg="add mod">
          <ac:chgData name="Diego Rueda" userId="61cff05f1feb0086" providerId="LiveId" clId="{80CBFC3B-8BB3-43B2-A6D7-2B0E84613978}" dt="2024-03-24T16:45:55.668" v="15777" actId="20577"/>
          <ac:spMkLst>
            <pc:docMk/>
            <pc:sldMk cId="233038249" sldId="257"/>
            <ac:spMk id="16" creationId="{12E08148-B428-D21E-1B8C-1F3A1C5A9945}"/>
          </ac:spMkLst>
        </pc:spChg>
        <pc:spChg chg="mod">
          <ac:chgData name="Diego Rueda" userId="61cff05f1feb0086" providerId="LiveId" clId="{80CBFC3B-8BB3-43B2-A6D7-2B0E84613978}" dt="2024-03-23T14:55:53.657" v="920"/>
          <ac:spMkLst>
            <pc:docMk/>
            <pc:sldMk cId="233038249" sldId="257"/>
            <ac:spMk id="16" creationId="{B374CE2C-D0D5-BE59-A2E1-5CAC98F39E54}"/>
          </ac:spMkLst>
        </pc:spChg>
        <pc:spChg chg="mod">
          <ac:chgData name="Diego Rueda" userId="61cff05f1feb0086" providerId="LiveId" clId="{80CBFC3B-8BB3-43B2-A6D7-2B0E84613978}" dt="2024-03-23T14:55:53.657" v="920"/>
          <ac:spMkLst>
            <pc:docMk/>
            <pc:sldMk cId="233038249" sldId="257"/>
            <ac:spMk id="18" creationId="{C76408A8-4694-E4AA-3A80-600F2F98378A}"/>
          </ac:spMkLst>
        </pc:spChg>
        <pc:spChg chg="mod">
          <ac:chgData name="Diego Rueda" userId="61cff05f1feb0086" providerId="LiveId" clId="{80CBFC3B-8BB3-43B2-A6D7-2B0E84613978}" dt="2024-03-23T14:55:53.657" v="920"/>
          <ac:spMkLst>
            <pc:docMk/>
            <pc:sldMk cId="233038249" sldId="257"/>
            <ac:spMk id="19" creationId="{74E5C579-612E-9275-01FC-A56188D623AE}"/>
          </ac:spMkLst>
        </pc:spChg>
        <pc:spChg chg="add mod">
          <ac:chgData name="Diego Rueda" userId="61cff05f1feb0086" providerId="LiveId" clId="{80CBFC3B-8BB3-43B2-A6D7-2B0E84613978}" dt="2024-03-24T16:46:09.937" v="15778" actId="1076"/>
          <ac:spMkLst>
            <pc:docMk/>
            <pc:sldMk cId="233038249" sldId="257"/>
            <ac:spMk id="21" creationId="{8FB851FC-25F3-4947-561A-B50661B9B26B}"/>
          </ac:spMkLst>
        </pc:spChg>
        <pc:spChg chg="mod">
          <ac:chgData name="Diego Rueda" userId="61cff05f1feb0086" providerId="LiveId" clId="{80CBFC3B-8BB3-43B2-A6D7-2B0E84613978}" dt="2024-03-23T14:56:43.800" v="926" actId="207"/>
          <ac:spMkLst>
            <pc:docMk/>
            <pc:sldMk cId="233038249" sldId="257"/>
            <ac:spMk id="21" creationId="{A34129B3-13FB-3614-71EB-69D3E9D54385}"/>
          </ac:spMkLst>
        </pc:spChg>
        <pc:spChg chg="mod">
          <ac:chgData name="Diego Rueda" userId="61cff05f1feb0086" providerId="LiveId" clId="{80CBFC3B-8BB3-43B2-A6D7-2B0E84613978}" dt="2024-03-23T14:56:50.156" v="927" actId="207"/>
          <ac:spMkLst>
            <pc:docMk/>
            <pc:sldMk cId="233038249" sldId="257"/>
            <ac:spMk id="22" creationId="{B1203BEC-295D-D5F1-56AA-889DE52BF4B4}"/>
          </ac:spMkLst>
        </pc:spChg>
        <pc:spChg chg="add del mod">
          <ac:chgData name="Diego Rueda" userId="61cff05f1feb0086" providerId="LiveId" clId="{80CBFC3B-8BB3-43B2-A6D7-2B0E84613978}" dt="2024-03-24T13:52:41.534" v="6658" actId="21"/>
          <ac:spMkLst>
            <pc:docMk/>
            <pc:sldMk cId="233038249" sldId="257"/>
            <ac:spMk id="23" creationId="{4FDE221F-B700-5DBA-3D0F-DD598C68DBC4}"/>
          </ac:spMkLst>
        </pc:spChg>
        <pc:spChg chg="mod">
          <ac:chgData name="Diego Rueda" userId="61cff05f1feb0086" providerId="LiveId" clId="{80CBFC3B-8BB3-43B2-A6D7-2B0E84613978}" dt="2024-03-23T14:56:11.860" v="923"/>
          <ac:spMkLst>
            <pc:docMk/>
            <pc:sldMk cId="233038249" sldId="257"/>
            <ac:spMk id="23" creationId="{A3E612C7-3095-F4F7-0ED3-5803CE9DE699}"/>
          </ac:spMkLst>
        </pc:spChg>
        <pc:spChg chg="add del mod">
          <ac:chgData name="Diego Rueda" userId="61cff05f1feb0086" providerId="LiveId" clId="{80CBFC3B-8BB3-43B2-A6D7-2B0E84613978}" dt="2024-03-24T13:52:41.534" v="6658" actId="21"/>
          <ac:spMkLst>
            <pc:docMk/>
            <pc:sldMk cId="233038249" sldId="257"/>
            <ac:spMk id="24" creationId="{343E7E08-5A68-B7FF-A900-B560C7D313BA}"/>
          </ac:spMkLst>
        </pc:spChg>
        <pc:spChg chg="add del mod">
          <ac:chgData name="Diego Rueda" userId="61cff05f1feb0086" providerId="LiveId" clId="{80CBFC3B-8BB3-43B2-A6D7-2B0E84613978}" dt="2024-03-24T13:52:41.534" v="6658" actId="21"/>
          <ac:spMkLst>
            <pc:docMk/>
            <pc:sldMk cId="233038249" sldId="257"/>
            <ac:spMk id="25" creationId="{EF1CED15-674E-C757-E8D5-2FBD8DC959EA}"/>
          </ac:spMkLst>
        </pc:spChg>
        <pc:spChg chg="add del mod">
          <ac:chgData name="Diego Rueda" userId="61cff05f1feb0086" providerId="LiveId" clId="{80CBFC3B-8BB3-43B2-A6D7-2B0E84613978}" dt="2024-03-24T13:52:41.534" v="6658" actId="21"/>
          <ac:spMkLst>
            <pc:docMk/>
            <pc:sldMk cId="233038249" sldId="257"/>
            <ac:spMk id="26" creationId="{4275FE2B-5CE8-13AD-B2B3-0E908D8CAE44}"/>
          </ac:spMkLst>
        </pc:spChg>
        <pc:spChg chg="add del mod">
          <ac:chgData name="Diego Rueda" userId="61cff05f1feb0086" providerId="LiveId" clId="{80CBFC3B-8BB3-43B2-A6D7-2B0E84613978}" dt="2024-03-23T18:37:47.161" v="2036" actId="478"/>
          <ac:spMkLst>
            <pc:docMk/>
            <pc:sldMk cId="233038249" sldId="257"/>
            <ac:spMk id="26" creationId="{B2C32A68-BC2F-183D-6ABC-FFD6DFCCDA83}"/>
          </ac:spMkLst>
        </pc:spChg>
        <pc:spChg chg="add del mod">
          <ac:chgData name="Diego Rueda" userId="61cff05f1feb0086" providerId="LiveId" clId="{80CBFC3B-8BB3-43B2-A6D7-2B0E84613978}" dt="2024-03-23T18:37:47.161" v="2036" actId="478"/>
          <ac:spMkLst>
            <pc:docMk/>
            <pc:sldMk cId="233038249" sldId="257"/>
            <ac:spMk id="27" creationId="{5E99AEB2-3482-F487-21E5-5D4D24B51039}"/>
          </ac:spMkLst>
        </pc:spChg>
        <pc:spChg chg="add del mod">
          <ac:chgData name="Diego Rueda" userId="61cff05f1feb0086" providerId="LiveId" clId="{80CBFC3B-8BB3-43B2-A6D7-2B0E84613978}" dt="2024-03-24T13:52:41.534" v="6658" actId="21"/>
          <ac:spMkLst>
            <pc:docMk/>
            <pc:sldMk cId="233038249" sldId="257"/>
            <ac:spMk id="27" creationId="{EA704826-71CA-D7D3-59F4-455FBBC98D35}"/>
          </ac:spMkLst>
        </pc:spChg>
        <pc:spChg chg="add del mod">
          <ac:chgData name="Diego Rueda" userId="61cff05f1feb0086" providerId="LiveId" clId="{80CBFC3B-8BB3-43B2-A6D7-2B0E84613978}" dt="2024-03-23T18:37:47.161" v="2036" actId="478"/>
          <ac:spMkLst>
            <pc:docMk/>
            <pc:sldMk cId="233038249" sldId="257"/>
            <ac:spMk id="28" creationId="{87F75DB6-D609-CE32-D3C4-91485FE1850E}"/>
          </ac:spMkLst>
        </pc:spChg>
        <pc:spChg chg="add del mod">
          <ac:chgData name="Diego Rueda" userId="61cff05f1feb0086" providerId="LiveId" clId="{80CBFC3B-8BB3-43B2-A6D7-2B0E84613978}" dt="2024-03-23T18:37:47.161" v="2036" actId="478"/>
          <ac:spMkLst>
            <pc:docMk/>
            <pc:sldMk cId="233038249" sldId="257"/>
            <ac:spMk id="29" creationId="{DD78F0D0-7EFC-AF99-3FE6-1FD3F3A24C2D}"/>
          </ac:spMkLst>
        </pc:spChg>
        <pc:spChg chg="add del mod">
          <ac:chgData name="Diego Rueda" userId="61cff05f1feb0086" providerId="LiveId" clId="{80CBFC3B-8BB3-43B2-A6D7-2B0E84613978}" dt="2024-03-24T13:52:41.534" v="6658" actId="21"/>
          <ac:spMkLst>
            <pc:docMk/>
            <pc:sldMk cId="233038249" sldId="257"/>
            <ac:spMk id="31" creationId="{E53365DF-DF0A-1EEF-DE86-D18582917672}"/>
          </ac:spMkLst>
        </pc:spChg>
        <pc:spChg chg="add mod">
          <ac:chgData name="Diego Rueda" userId="61cff05f1feb0086" providerId="LiveId" clId="{80CBFC3B-8BB3-43B2-A6D7-2B0E84613978}" dt="2024-03-23T18:37:47.549" v="2037"/>
          <ac:spMkLst>
            <pc:docMk/>
            <pc:sldMk cId="233038249" sldId="257"/>
            <ac:spMk id="33" creationId="{F5FF08EF-A84A-04AC-997D-D99742D23022}"/>
          </ac:spMkLst>
        </pc:spChg>
        <pc:spChg chg="add mod">
          <ac:chgData name="Diego Rueda" userId="61cff05f1feb0086" providerId="LiveId" clId="{80CBFC3B-8BB3-43B2-A6D7-2B0E84613978}" dt="2024-03-23T18:37:59.010" v="2038" actId="207"/>
          <ac:spMkLst>
            <pc:docMk/>
            <pc:sldMk cId="233038249" sldId="257"/>
            <ac:spMk id="34" creationId="{166F9F54-11D3-FCA3-FF38-F2407C864FE7}"/>
          </ac:spMkLst>
        </pc:spChg>
        <pc:spChg chg="add mod">
          <ac:chgData name="Diego Rueda" userId="61cff05f1feb0086" providerId="LiveId" clId="{80CBFC3B-8BB3-43B2-A6D7-2B0E84613978}" dt="2024-03-23T18:37:47.549" v="2037"/>
          <ac:spMkLst>
            <pc:docMk/>
            <pc:sldMk cId="233038249" sldId="257"/>
            <ac:spMk id="35" creationId="{13F1CB8A-E37F-D8FB-7B79-7D0EFEA2007F}"/>
          </ac:spMkLst>
        </pc:spChg>
        <pc:spChg chg="add mod">
          <ac:chgData name="Diego Rueda" userId="61cff05f1feb0086" providerId="LiveId" clId="{80CBFC3B-8BB3-43B2-A6D7-2B0E84613978}" dt="2024-03-23T18:37:47.549" v="2037"/>
          <ac:spMkLst>
            <pc:docMk/>
            <pc:sldMk cId="233038249" sldId="257"/>
            <ac:spMk id="36" creationId="{98A79A4D-A32E-2CD4-3FEF-2776CD44A189}"/>
          </ac:spMkLst>
        </pc:spChg>
        <pc:spChg chg="add mod">
          <ac:chgData name="Diego Rueda" userId="61cff05f1feb0086" providerId="LiveId" clId="{80CBFC3B-8BB3-43B2-A6D7-2B0E84613978}" dt="2024-03-23T18:38:02.984" v="2039" actId="207"/>
          <ac:spMkLst>
            <pc:docMk/>
            <pc:sldMk cId="233038249" sldId="257"/>
            <ac:spMk id="37" creationId="{CD035CE7-9242-ACF1-522D-2C46035AF8D8}"/>
          </ac:spMkLst>
        </pc:spChg>
        <pc:spChg chg="add mod">
          <ac:chgData name="Diego Rueda" userId="61cff05f1feb0086" providerId="LiveId" clId="{80CBFC3B-8BB3-43B2-A6D7-2B0E84613978}" dt="2024-03-23T18:38:15.629" v="2041" actId="207"/>
          <ac:spMkLst>
            <pc:docMk/>
            <pc:sldMk cId="233038249" sldId="257"/>
            <ac:spMk id="38" creationId="{93988C1C-277E-0831-8E53-A2696D71DB68}"/>
          </ac:spMkLst>
        </pc:spChg>
        <pc:spChg chg="add mod">
          <ac:chgData name="Diego Rueda" userId="61cff05f1feb0086" providerId="LiveId" clId="{80CBFC3B-8BB3-43B2-A6D7-2B0E84613978}" dt="2024-03-23T18:37:47.549" v="2037"/>
          <ac:spMkLst>
            <pc:docMk/>
            <pc:sldMk cId="233038249" sldId="257"/>
            <ac:spMk id="39" creationId="{F5676A4C-FB4F-1CCC-94FC-218E88387FA6}"/>
          </ac:spMkLst>
        </pc:spChg>
        <pc:spChg chg="add mod">
          <ac:chgData name="Diego Rueda" userId="61cff05f1feb0086" providerId="LiveId" clId="{80CBFC3B-8BB3-43B2-A6D7-2B0E84613978}" dt="2024-03-24T13:51:06.196" v="6639" actId="1076"/>
          <ac:spMkLst>
            <pc:docMk/>
            <pc:sldMk cId="233038249" sldId="257"/>
            <ac:spMk id="40" creationId="{CD9288C3-045B-97BA-AA02-BD2FEA31F860}"/>
          </ac:spMkLst>
        </pc:spChg>
        <pc:spChg chg="add del mod">
          <ac:chgData name="Diego Rueda" userId="61cff05f1feb0086" providerId="LiveId" clId="{80CBFC3B-8BB3-43B2-A6D7-2B0E84613978}" dt="2024-03-24T13:52:41.534" v="6658" actId="21"/>
          <ac:spMkLst>
            <pc:docMk/>
            <pc:sldMk cId="233038249" sldId="257"/>
            <ac:spMk id="41" creationId="{9C44250A-991F-8506-EC89-FEC07BB4FFC6}"/>
          </ac:spMkLst>
        </pc:spChg>
        <pc:spChg chg="add mod">
          <ac:chgData name="Diego Rueda" userId="61cff05f1feb0086" providerId="LiveId" clId="{80CBFC3B-8BB3-43B2-A6D7-2B0E84613978}" dt="2024-03-24T16:47:30.149" v="15808" actId="6549"/>
          <ac:spMkLst>
            <pc:docMk/>
            <pc:sldMk cId="233038249" sldId="257"/>
            <ac:spMk id="44" creationId="{35754E92-207E-2971-8829-C3FAEE70C15F}"/>
          </ac:spMkLst>
        </pc:spChg>
        <pc:spChg chg="add mod">
          <ac:chgData name="Diego Rueda" userId="61cff05f1feb0086" providerId="LiveId" clId="{80CBFC3B-8BB3-43B2-A6D7-2B0E84613978}" dt="2024-03-24T14:06:14.742" v="6709" actId="571"/>
          <ac:spMkLst>
            <pc:docMk/>
            <pc:sldMk cId="233038249" sldId="257"/>
            <ac:spMk id="59" creationId="{FABBBA83-9845-AE03-7503-53ABD8A0F845}"/>
          </ac:spMkLst>
        </pc:spChg>
        <pc:spChg chg="add del mod">
          <ac:chgData name="Diego Rueda" userId="61cff05f1feb0086" providerId="LiveId" clId="{80CBFC3B-8BB3-43B2-A6D7-2B0E84613978}" dt="2024-03-24T14:07:10.517" v="6718" actId="478"/>
          <ac:spMkLst>
            <pc:docMk/>
            <pc:sldMk cId="233038249" sldId="257"/>
            <ac:spMk id="63" creationId="{CD8A6699-9BF1-E104-38F6-13A95CCFDF7C}"/>
          </ac:spMkLst>
        </pc:spChg>
        <pc:spChg chg="add mod">
          <ac:chgData name="Diego Rueda" userId="61cff05f1feb0086" providerId="LiveId" clId="{80CBFC3B-8BB3-43B2-A6D7-2B0E84613978}" dt="2024-03-24T16:47:06.218" v="15798" actId="20577"/>
          <ac:spMkLst>
            <pc:docMk/>
            <pc:sldMk cId="233038249" sldId="257"/>
            <ac:spMk id="66" creationId="{F39E5295-EBC0-2F18-5CBA-483139DF5B11}"/>
          </ac:spMkLst>
        </pc:spChg>
        <pc:spChg chg="add del mod">
          <ac:chgData name="Diego Rueda" userId="61cff05f1feb0086" providerId="LiveId" clId="{80CBFC3B-8BB3-43B2-A6D7-2B0E84613978}" dt="2024-03-24T15:25:51.847" v="10765" actId="478"/>
          <ac:spMkLst>
            <pc:docMk/>
            <pc:sldMk cId="233038249" sldId="257"/>
            <ac:spMk id="74" creationId="{90DCA594-54AD-918B-F947-7446F0F214F0}"/>
          </ac:spMkLst>
        </pc:spChg>
        <pc:spChg chg="add mod">
          <ac:chgData name="Diego Rueda" userId="61cff05f1feb0086" providerId="LiveId" clId="{80CBFC3B-8BB3-43B2-A6D7-2B0E84613978}" dt="2024-03-24T15:26:41.949" v="10810" actId="20577"/>
          <ac:spMkLst>
            <pc:docMk/>
            <pc:sldMk cId="233038249" sldId="257"/>
            <ac:spMk id="80" creationId="{E94D4E0C-A2CA-0046-2E5E-A93F0869536F}"/>
          </ac:spMkLst>
        </pc:spChg>
        <pc:grpChg chg="add del mod">
          <ac:chgData name="Diego Rueda" userId="61cff05f1feb0086" providerId="LiveId" clId="{80CBFC3B-8BB3-43B2-A6D7-2B0E84613978}" dt="2024-03-23T14:55:53.359" v="919" actId="478"/>
          <ac:grpSpMkLst>
            <pc:docMk/>
            <pc:sldMk cId="233038249" sldId="257"/>
            <ac:grpSpMk id="7" creationId="{9B7FB5D6-2683-DF26-FF18-223CD9DF60F1}"/>
          </ac:grpSpMkLst>
        </pc:grpChg>
        <pc:grpChg chg="add del mod">
          <ac:chgData name="Diego Rueda" userId="61cff05f1feb0086" providerId="LiveId" clId="{80CBFC3B-8BB3-43B2-A6D7-2B0E84613978}" dt="2024-03-23T14:47:03.190" v="842" actId="21"/>
          <ac:grpSpMkLst>
            <pc:docMk/>
            <pc:sldMk cId="233038249" sldId="257"/>
            <ac:grpSpMk id="13" creationId="{C359EC26-1CF2-2162-B99D-60F3D6DA823A}"/>
          </ac:grpSpMkLst>
        </pc:grpChg>
        <pc:grpChg chg="add del mod">
          <ac:chgData name="Diego Rueda" userId="61cff05f1feb0086" providerId="LiveId" clId="{80CBFC3B-8BB3-43B2-A6D7-2B0E84613978}" dt="2024-03-23T14:56:11.593" v="922" actId="478"/>
          <ac:grpSpMkLst>
            <pc:docMk/>
            <pc:sldMk cId="233038249" sldId="257"/>
            <ac:grpSpMk id="15" creationId="{D4BEFA04-4BF5-679E-30F2-39C211A6E4BD}"/>
          </ac:grpSpMkLst>
        </pc:grpChg>
        <pc:grpChg chg="add del mod">
          <ac:chgData name="Diego Rueda" userId="61cff05f1feb0086" providerId="LiveId" clId="{80CBFC3B-8BB3-43B2-A6D7-2B0E84613978}" dt="2024-03-23T17:05:26.477" v="1020" actId="478"/>
          <ac:grpSpMkLst>
            <pc:docMk/>
            <pc:sldMk cId="233038249" sldId="257"/>
            <ac:grpSpMk id="20" creationId="{3FA85680-AAA5-6034-1464-7ED9BE7236E3}"/>
          </ac:grpSpMkLst>
        </pc:grpChg>
        <pc:graphicFrameChg chg="add del mod">
          <ac:chgData name="Diego Rueda" userId="61cff05f1feb0086" providerId="LiveId" clId="{80CBFC3B-8BB3-43B2-A6D7-2B0E84613978}" dt="2024-03-24T00:00:17.293" v="3285" actId="478"/>
          <ac:graphicFrameMkLst>
            <pc:docMk/>
            <pc:sldMk cId="233038249" sldId="257"/>
            <ac:graphicFrameMk id="40" creationId="{BD2B1A77-8479-B601-BFE5-7A40C186AC37}"/>
          </ac:graphicFrameMkLst>
        </pc:graphicFrameChg>
        <pc:graphicFrameChg chg="add del mod">
          <ac:chgData name="Diego Rueda" userId="61cff05f1feb0086" providerId="LiveId" clId="{80CBFC3B-8BB3-43B2-A6D7-2B0E84613978}" dt="2024-03-24T00:00:17.293" v="3285" actId="478"/>
          <ac:graphicFrameMkLst>
            <pc:docMk/>
            <pc:sldMk cId="233038249" sldId="257"/>
            <ac:graphicFrameMk id="41" creationId="{4C3F6D6A-D886-1F9A-672E-AE9A085A8855}"/>
          </ac:graphicFrameMkLst>
        </pc:graphicFrameChg>
        <pc:graphicFrameChg chg="add mod">
          <ac:chgData name="Diego Rueda" userId="61cff05f1feb0086" providerId="LiveId" clId="{80CBFC3B-8BB3-43B2-A6D7-2B0E84613978}" dt="2024-03-24T16:43:10.603" v="15380" actId="20577"/>
          <ac:graphicFrameMkLst>
            <pc:docMk/>
            <pc:sldMk cId="233038249" sldId="257"/>
            <ac:graphicFrameMk id="42" creationId="{4C3F6D6A-D886-1F9A-672E-AE9A085A8855}"/>
          </ac:graphicFrameMkLst>
        </pc:graphicFrameChg>
        <pc:graphicFrameChg chg="add del mod">
          <ac:chgData name="Diego Rueda" userId="61cff05f1feb0086" providerId="LiveId" clId="{80CBFC3B-8BB3-43B2-A6D7-2B0E84613978}" dt="2024-03-24T00:07:51.266" v="3290" actId="478"/>
          <ac:graphicFrameMkLst>
            <pc:docMk/>
            <pc:sldMk cId="233038249" sldId="257"/>
            <ac:graphicFrameMk id="43" creationId="{19EEE694-1CBB-16C8-A24F-335C704E393A}"/>
          </ac:graphicFrameMkLst>
        </pc:graphicFrameChg>
        <pc:graphicFrameChg chg="add mod">
          <ac:chgData name="Diego Rueda" userId="61cff05f1feb0086" providerId="LiveId" clId="{80CBFC3B-8BB3-43B2-A6D7-2B0E84613978}" dt="2024-03-24T14:09:53.596" v="6855" actId="208"/>
          <ac:graphicFrameMkLst>
            <pc:docMk/>
            <pc:sldMk cId="233038249" sldId="257"/>
            <ac:graphicFrameMk id="58" creationId="{CB8B5A80-69E7-ACEA-0C15-BFB3089E7A9B}"/>
          </ac:graphicFrameMkLst>
        </pc:graphicFrameChg>
        <pc:picChg chg="add del mod">
          <ac:chgData name="Diego Rueda" userId="61cff05f1feb0086" providerId="LiveId" clId="{80CBFC3B-8BB3-43B2-A6D7-2B0E84613978}" dt="2024-03-22T23:31:01.539" v="285" actId="478"/>
          <ac:picMkLst>
            <pc:docMk/>
            <pc:sldMk cId="233038249" sldId="257"/>
            <ac:picMk id="5" creationId="{F5398B15-D6E0-53C4-4BBB-57A9BE052280}"/>
          </ac:picMkLst>
        </pc:picChg>
        <pc:picChg chg="add mod">
          <ac:chgData name="Diego Rueda" userId="61cff05f1feb0086" providerId="LiveId" clId="{80CBFC3B-8BB3-43B2-A6D7-2B0E84613978}" dt="2024-03-24T15:26:10.531" v="10768" actId="1076"/>
          <ac:picMkLst>
            <pc:docMk/>
            <pc:sldMk cId="233038249" sldId="257"/>
            <ac:picMk id="76" creationId="{DBE5C0B6-A64A-3B6C-B442-8BFF0CD15FE9}"/>
          </ac:picMkLst>
        </pc:picChg>
        <pc:picChg chg="add mod">
          <ac:chgData name="Diego Rueda" userId="61cff05f1feb0086" providerId="LiveId" clId="{80CBFC3B-8BB3-43B2-A6D7-2B0E84613978}" dt="2024-03-24T15:26:14.513" v="10769" actId="571"/>
          <ac:picMkLst>
            <pc:docMk/>
            <pc:sldMk cId="233038249" sldId="257"/>
            <ac:picMk id="77" creationId="{BC1A9E93-2D6F-AAC0-D197-3DBBDE19D690}"/>
          </ac:picMkLst>
        </pc:picChg>
        <pc:picChg chg="add mod">
          <ac:chgData name="Diego Rueda" userId="61cff05f1feb0086" providerId="LiveId" clId="{80CBFC3B-8BB3-43B2-A6D7-2B0E84613978}" dt="2024-03-24T15:26:18.980" v="10770" actId="571"/>
          <ac:picMkLst>
            <pc:docMk/>
            <pc:sldMk cId="233038249" sldId="257"/>
            <ac:picMk id="78" creationId="{95209BCD-18F7-061C-C266-3DD7A8BD1614}"/>
          </ac:picMkLst>
        </pc:picChg>
        <pc:picChg chg="add mod">
          <ac:chgData name="Diego Rueda" userId="61cff05f1feb0086" providerId="LiveId" clId="{80CBFC3B-8BB3-43B2-A6D7-2B0E84613978}" dt="2024-03-24T15:26:21.675" v="10771" actId="571"/>
          <ac:picMkLst>
            <pc:docMk/>
            <pc:sldMk cId="233038249" sldId="257"/>
            <ac:picMk id="79" creationId="{BCB627BA-98D1-1B8F-70BA-61EC686493EA}"/>
          </ac:picMkLst>
        </pc:picChg>
        <pc:cxnChg chg="add del mod">
          <ac:chgData name="Diego Rueda" userId="61cff05f1feb0086" providerId="LiveId" clId="{80CBFC3B-8BB3-43B2-A6D7-2B0E84613978}" dt="2024-03-23T00:03:28.440" v="543" actId="478"/>
          <ac:cxnSpMkLst>
            <pc:docMk/>
            <pc:sldMk cId="233038249" sldId="257"/>
            <ac:cxnSpMk id="7" creationId="{DFA2AC53-0F89-DB10-DA54-1E3FC5F5DFAA}"/>
          </ac:cxnSpMkLst>
        </pc:cxnChg>
        <pc:cxnChg chg="add mod">
          <ac:chgData name="Diego Rueda" userId="61cff05f1feb0086" providerId="LiveId" clId="{80CBFC3B-8BB3-43B2-A6D7-2B0E84613978}" dt="2024-03-24T16:42:13.295" v="15320" actId="14100"/>
          <ac:cxnSpMkLst>
            <pc:docMk/>
            <pc:sldMk cId="233038249" sldId="257"/>
            <ac:cxnSpMk id="9" creationId="{84B340B5-CA84-F86C-5416-44AA395A19A6}"/>
          </ac:cxnSpMkLst>
        </pc:cxnChg>
        <pc:cxnChg chg="add del mod">
          <ac:chgData name="Diego Rueda" userId="61cff05f1feb0086" providerId="LiveId" clId="{80CBFC3B-8BB3-43B2-A6D7-2B0E84613978}" dt="2024-03-24T13:53:44.142" v="6679" actId="478"/>
          <ac:cxnSpMkLst>
            <pc:docMk/>
            <pc:sldMk cId="233038249" sldId="257"/>
            <ac:cxnSpMk id="12" creationId="{6510F55A-74C4-E70D-E5C0-8E04DE6F4077}"/>
          </ac:cxnSpMkLst>
        </pc:cxnChg>
        <pc:cxnChg chg="add del mod">
          <ac:chgData name="Diego Rueda" userId="61cff05f1feb0086" providerId="LiveId" clId="{80CBFC3B-8BB3-43B2-A6D7-2B0E84613978}" dt="2024-03-23T00:03:42.600" v="551" actId="478"/>
          <ac:cxnSpMkLst>
            <pc:docMk/>
            <pc:sldMk cId="233038249" sldId="257"/>
            <ac:cxnSpMk id="16" creationId="{91C29420-321E-94EB-658E-5EDE4001BAB0}"/>
          </ac:cxnSpMkLst>
        </pc:cxnChg>
        <pc:cxnChg chg="add mod">
          <ac:chgData name="Diego Rueda" userId="61cff05f1feb0086" providerId="LiveId" clId="{80CBFC3B-8BB3-43B2-A6D7-2B0E84613978}" dt="2024-03-23T00:03:42.886" v="552"/>
          <ac:cxnSpMkLst>
            <pc:docMk/>
            <pc:sldMk cId="233038249" sldId="257"/>
            <ac:cxnSpMk id="17" creationId="{98FF9EC7-0E17-524B-2F76-38A3CCA09C17}"/>
          </ac:cxnSpMkLst>
        </pc:cxnChg>
        <pc:cxnChg chg="add mod">
          <ac:chgData name="Diego Rueda" userId="61cff05f1feb0086" providerId="LiveId" clId="{80CBFC3B-8BB3-43B2-A6D7-2B0E84613978}" dt="2024-03-24T16:43:39.628" v="15381" actId="14100"/>
          <ac:cxnSpMkLst>
            <pc:docMk/>
            <pc:sldMk cId="233038249" sldId="257"/>
            <ac:cxnSpMk id="19" creationId="{692B3E4A-27B3-12A1-AA3E-59468B34F9BD}"/>
          </ac:cxnSpMkLst>
        </pc:cxnChg>
        <pc:cxnChg chg="add mod">
          <ac:chgData name="Diego Rueda" userId="61cff05f1feb0086" providerId="LiveId" clId="{80CBFC3B-8BB3-43B2-A6D7-2B0E84613978}" dt="2024-03-24T13:54:29.134" v="6696" actId="692"/>
          <ac:cxnSpMkLst>
            <pc:docMk/>
            <pc:sldMk cId="233038249" sldId="257"/>
            <ac:cxnSpMk id="20" creationId="{FB40D28C-D14F-6FD2-60B4-A01377B4971C}"/>
          </ac:cxnSpMkLst>
        </pc:cxnChg>
        <pc:cxnChg chg="add del mod">
          <ac:chgData name="Diego Rueda" userId="61cff05f1feb0086" providerId="LiveId" clId="{80CBFC3B-8BB3-43B2-A6D7-2B0E84613978}" dt="2024-03-23T14:58:58.502" v="948" actId="21"/>
          <ac:cxnSpMkLst>
            <pc:docMk/>
            <pc:sldMk cId="233038249" sldId="257"/>
            <ac:cxnSpMk id="25" creationId="{898376E7-E1E8-2F07-526A-C84899208C9F}"/>
          </ac:cxnSpMkLst>
        </pc:cxnChg>
        <pc:cxnChg chg="add del mod">
          <ac:chgData name="Diego Rueda" userId="61cff05f1feb0086" providerId="LiveId" clId="{80CBFC3B-8BB3-43B2-A6D7-2B0E84613978}" dt="2024-03-24T13:52:41.534" v="6658" actId="21"/>
          <ac:cxnSpMkLst>
            <pc:docMk/>
            <pc:sldMk cId="233038249" sldId="257"/>
            <ac:cxnSpMk id="28" creationId="{E2AFAE17-7DD4-A843-AE4E-752988D1BC37}"/>
          </ac:cxnSpMkLst>
        </pc:cxnChg>
        <pc:cxnChg chg="add del mod">
          <ac:chgData name="Diego Rueda" userId="61cff05f1feb0086" providerId="LiveId" clId="{80CBFC3B-8BB3-43B2-A6D7-2B0E84613978}" dt="2024-03-23T17:07:10.989" v="1030" actId="21"/>
          <ac:cxnSpMkLst>
            <pc:docMk/>
            <pc:sldMk cId="233038249" sldId="257"/>
            <ac:cxnSpMk id="31" creationId="{A7F9A475-EA8A-7ADB-4ADF-FAB3AD4277EC}"/>
          </ac:cxnSpMkLst>
        </pc:cxnChg>
        <pc:cxnChg chg="add mod">
          <ac:chgData name="Diego Rueda" userId="61cff05f1feb0086" providerId="LiveId" clId="{80CBFC3B-8BB3-43B2-A6D7-2B0E84613978}" dt="2024-03-24T13:54:29.134" v="6696" actId="692"/>
          <ac:cxnSpMkLst>
            <pc:docMk/>
            <pc:sldMk cId="233038249" sldId="257"/>
            <ac:cxnSpMk id="54" creationId="{CB2F0ABB-B085-299A-16D9-B1D1E8B2AF37}"/>
          </ac:cxnSpMkLst>
        </pc:cxnChg>
        <pc:cxnChg chg="add mod">
          <ac:chgData name="Diego Rueda" userId="61cff05f1feb0086" providerId="LiveId" clId="{80CBFC3B-8BB3-43B2-A6D7-2B0E84613978}" dt="2024-03-24T13:54:55.444" v="6699" actId="1076"/>
          <ac:cxnSpMkLst>
            <pc:docMk/>
            <pc:sldMk cId="233038249" sldId="257"/>
            <ac:cxnSpMk id="57" creationId="{BDB1C830-3EA7-E3ED-A5CF-9CC5646AEFCE}"/>
          </ac:cxnSpMkLst>
        </pc:cxnChg>
        <pc:cxnChg chg="add del mod">
          <ac:chgData name="Diego Rueda" userId="61cff05f1feb0086" providerId="LiveId" clId="{80CBFC3B-8BB3-43B2-A6D7-2B0E84613978}" dt="2024-03-24T14:07:10.517" v="6718" actId="478"/>
          <ac:cxnSpMkLst>
            <pc:docMk/>
            <pc:sldMk cId="233038249" sldId="257"/>
            <ac:cxnSpMk id="62" creationId="{2696BB22-E41B-C477-0DAE-02CC6C4964C2}"/>
          </ac:cxnSpMkLst>
        </pc:cxnChg>
        <pc:cxnChg chg="add mod">
          <ac:chgData name="Diego Rueda" userId="61cff05f1feb0086" providerId="LiveId" clId="{80CBFC3B-8BB3-43B2-A6D7-2B0E84613978}" dt="2024-03-24T15:25:56.616" v="10766" actId="1076"/>
          <ac:cxnSpMkLst>
            <pc:docMk/>
            <pc:sldMk cId="233038249" sldId="257"/>
            <ac:cxnSpMk id="64" creationId="{718940AD-EDF7-B627-54E0-78CCE1AE4DF4}"/>
          </ac:cxnSpMkLst>
        </pc:cxnChg>
        <pc:cxnChg chg="add mod">
          <ac:chgData name="Diego Rueda" userId="61cff05f1feb0086" providerId="LiveId" clId="{80CBFC3B-8BB3-43B2-A6D7-2B0E84613978}" dt="2024-03-24T15:25:56.616" v="10766" actId="1076"/>
          <ac:cxnSpMkLst>
            <pc:docMk/>
            <pc:sldMk cId="233038249" sldId="257"/>
            <ac:cxnSpMk id="65" creationId="{01B85C52-1D07-4FD7-61A5-065F1F141D5A}"/>
          </ac:cxnSpMkLst>
        </pc:cxnChg>
        <pc:cxnChg chg="add del mod">
          <ac:chgData name="Diego Rueda" userId="61cff05f1feb0086" providerId="LiveId" clId="{80CBFC3B-8BB3-43B2-A6D7-2B0E84613978}" dt="2024-03-24T14:07:10.517" v="6718" actId="478"/>
          <ac:cxnSpMkLst>
            <pc:docMk/>
            <pc:sldMk cId="233038249" sldId="257"/>
            <ac:cxnSpMk id="67" creationId="{E4A80AB8-5B87-AC97-8764-379E60B8C205}"/>
          </ac:cxnSpMkLst>
        </pc:cxnChg>
        <pc:cxnChg chg="add del mod">
          <ac:chgData name="Diego Rueda" userId="61cff05f1feb0086" providerId="LiveId" clId="{80CBFC3B-8BB3-43B2-A6D7-2B0E84613978}" dt="2024-03-24T15:25:51.847" v="10765" actId="478"/>
          <ac:cxnSpMkLst>
            <pc:docMk/>
            <pc:sldMk cId="233038249" sldId="257"/>
            <ac:cxnSpMk id="72" creationId="{474A2EB8-1FC0-9E68-2EC1-1AF571C64FE1}"/>
          </ac:cxnSpMkLst>
        </pc:cxnChg>
        <pc:cxnChg chg="add del mod">
          <ac:chgData name="Diego Rueda" userId="61cff05f1feb0086" providerId="LiveId" clId="{80CBFC3B-8BB3-43B2-A6D7-2B0E84613978}" dt="2024-03-24T15:25:51.847" v="10765" actId="478"/>
          <ac:cxnSpMkLst>
            <pc:docMk/>
            <pc:sldMk cId="233038249" sldId="257"/>
            <ac:cxnSpMk id="73" creationId="{40D84261-B112-3C4B-2E69-D5A83720F704}"/>
          </ac:cxnSpMkLst>
        </pc:cxnChg>
      </pc:sldChg>
      <pc:sldChg chg="addSp delSp modSp add del mod ord">
        <pc:chgData name="Diego Rueda" userId="61cff05f1feb0086" providerId="LiveId" clId="{80CBFC3B-8BB3-43B2-A6D7-2B0E84613978}" dt="2024-03-24T15:16:35.552" v="10610" actId="47"/>
        <pc:sldMkLst>
          <pc:docMk/>
          <pc:sldMk cId="3020548657" sldId="258"/>
        </pc:sldMkLst>
        <pc:spChg chg="mod">
          <ac:chgData name="Diego Rueda" userId="61cff05f1feb0086" providerId="LiveId" clId="{80CBFC3B-8BB3-43B2-A6D7-2B0E84613978}" dt="2024-03-24T15:15:07.717" v="10571" actId="20577"/>
          <ac:spMkLst>
            <pc:docMk/>
            <pc:sldMk cId="3020548657" sldId="258"/>
            <ac:spMk id="2" creationId="{B94DB723-298C-F587-5798-0AC88ADC4870}"/>
          </ac:spMkLst>
        </pc:spChg>
        <pc:spChg chg="add del mod">
          <ac:chgData name="Diego Rueda" userId="61cff05f1feb0086" providerId="LiveId" clId="{80CBFC3B-8BB3-43B2-A6D7-2B0E84613978}" dt="2024-03-22T23:57:40.106" v="464" actId="478"/>
          <ac:spMkLst>
            <pc:docMk/>
            <pc:sldMk cId="3020548657" sldId="258"/>
            <ac:spMk id="3" creationId="{03B6CF28-41E5-E8E2-5FC2-AEA6517CC668}"/>
          </ac:spMkLst>
        </pc:spChg>
        <pc:spChg chg="add mod">
          <ac:chgData name="Diego Rueda" userId="61cff05f1feb0086" providerId="LiveId" clId="{80CBFC3B-8BB3-43B2-A6D7-2B0E84613978}" dt="2024-03-23T17:08:08.592" v="1038" actId="207"/>
          <ac:spMkLst>
            <pc:docMk/>
            <pc:sldMk cId="3020548657" sldId="258"/>
            <ac:spMk id="4" creationId="{67BF1ABF-1721-3532-9D32-80B9E3415B3E}"/>
          </ac:spMkLst>
        </pc:spChg>
        <pc:spChg chg="add mod">
          <ac:chgData name="Diego Rueda" userId="61cff05f1feb0086" providerId="LiveId" clId="{80CBFC3B-8BB3-43B2-A6D7-2B0E84613978}" dt="2024-03-23T17:08:02.276" v="1037"/>
          <ac:spMkLst>
            <pc:docMk/>
            <pc:sldMk cId="3020548657" sldId="258"/>
            <ac:spMk id="5" creationId="{6E9FC9EE-F2F0-8A7E-7CD3-637241003D5C}"/>
          </ac:spMkLst>
        </pc:spChg>
        <pc:spChg chg="add mod">
          <ac:chgData name="Diego Rueda" userId="61cff05f1feb0086" providerId="LiveId" clId="{80CBFC3B-8BB3-43B2-A6D7-2B0E84613978}" dt="2024-03-23T17:08:02.276" v="1037"/>
          <ac:spMkLst>
            <pc:docMk/>
            <pc:sldMk cId="3020548657" sldId="258"/>
            <ac:spMk id="7" creationId="{C2F436E7-2509-A065-D93F-8892010BA9AB}"/>
          </ac:spMkLst>
        </pc:spChg>
        <pc:spChg chg="add mod">
          <ac:chgData name="Diego Rueda" userId="61cff05f1feb0086" providerId="LiveId" clId="{80CBFC3B-8BB3-43B2-A6D7-2B0E84613978}" dt="2024-03-23T17:08:02.276" v="1037"/>
          <ac:spMkLst>
            <pc:docMk/>
            <pc:sldMk cId="3020548657" sldId="258"/>
            <ac:spMk id="8" creationId="{0B5AD3EA-CAE6-93B7-45F4-860C852D8408}"/>
          </ac:spMkLst>
        </pc:spChg>
        <pc:spChg chg="del">
          <ac:chgData name="Diego Rueda" userId="61cff05f1feb0086" providerId="LiveId" clId="{80CBFC3B-8BB3-43B2-A6D7-2B0E84613978}" dt="2024-03-22T22:51:58.171" v="266" actId="478"/>
          <ac:spMkLst>
            <pc:docMk/>
            <pc:sldMk cId="3020548657" sldId="258"/>
            <ac:spMk id="9" creationId="{9EC99A60-5475-C251-09E1-29A5BD51A028}"/>
          </ac:spMkLst>
        </pc:spChg>
        <pc:spChg chg="del mod">
          <ac:chgData name="Diego Rueda" userId="61cff05f1feb0086" providerId="LiveId" clId="{80CBFC3B-8BB3-43B2-A6D7-2B0E84613978}" dt="2024-03-22T22:51:56.494" v="265" actId="478"/>
          <ac:spMkLst>
            <pc:docMk/>
            <pc:sldMk cId="3020548657" sldId="258"/>
            <ac:spMk id="10" creationId="{475B68DF-26FA-5A7B-6AD8-71864DCFF925}"/>
          </ac:spMkLst>
        </pc:spChg>
        <pc:spChg chg="del mod">
          <ac:chgData name="Diego Rueda" userId="61cff05f1feb0086" providerId="LiveId" clId="{80CBFC3B-8BB3-43B2-A6D7-2B0E84613978}" dt="2024-03-23T14:49:07.656" v="877" actId="478"/>
          <ac:spMkLst>
            <pc:docMk/>
            <pc:sldMk cId="3020548657" sldId="258"/>
            <ac:spMk id="12" creationId="{144487F4-5EB8-6493-7D02-98B06960CD12}"/>
          </ac:spMkLst>
        </pc:spChg>
        <pc:picChg chg="del">
          <ac:chgData name="Diego Rueda" userId="61cff05f1feb0086" providerId="LiveId" clId="{80CBFC3B-8BB3-43B2-A6D7-2B0E84613978}" dt="2024-03-22T22:51:58.942" v="267" actId="478"/>
          <ac:picMkLst>
            <pc:docMk/>
            <pc:sldMk cId="3020548657" sldId="258"/>
            <ac:picMk id="5" creationId="{F5398B15-D6E0-53C4-4BBB-57A9BE052280}"/>
          </ac:picMkLst>
        </pc:picChg>
        <pc:cxnChg chg="add del mod">
          <ac:chgData name="Diego Rueda" userId="61cff05f1feb0086" providerId="LiveId" clId="{80CBFC3B-8BB3-43B2-A6D7-2B0E84613978}" dt="2024-03-23T17:08:11.962" v="1039" actId="478"/>
          <ac:cxnSpMkLst>
            <pc:docMk/>
            <pc:sldMk cId="3020548657" sldId="258"/>
            <ac:cxnSpMk id="3" creationId="{329118AA-56AF-8979-2EA5-217AE8B50E11}"/>
          </ac:cxnSpMkLst>
        </pc:cxnChg>
        <pc:cxnChg chg="add del mod">
          <ac:chgData name="Diego Rueda" userId="61cff05f1feb0086" providerId="LiveId" clId="{80CBFC3B-8BB3-43B2-A6D7-2B0E84613978}" dt="2024-03-23T00:03:45.664" v="553" actId="478"/>
          <ac:cxnSpMkLst>
            <pc:docMk/>
            <pc:sldMk cId="3020548657" sldId="258"/>
            <ac:cxnSpMk id="4" creationId="{AA69C7DC-0EFE-FCF0-231C-DBA877F100B2}"/>
          </ac:cxnSpMkLst>
        </pc:cxnChg>
        <pc:cxnChg chg="add mod">
          <ac:chgData name="Diego Rueda" userId="61cff05f1feb0086" providerId="LiveId" clId="{80CBFC3B-8BB3-43B2-A6D7-2B0E84613978}" dt="2024-03-23T00:03:46.005" v="554"/>
          <ac:cxnSpMkLst>
            <pc:docMk/>
            <pc:sldMk cId="3020548657" sldId="258"/>
            <ac:cxnSpMk id="6" creationId="{E28AFB25-D046-1A69-E3BA-B0568BA01DE7}"/>
          </ac:cxnSpMkLst>
        </pc:cxnChg>
        <pc:cxnChg chg="del">
          <ac:chgData name="Diego Rueda" userId="61cff05f1feb0086" providerId="LiveId" clId="{80CBFC3B-8BB3-43B2-A6D7-2B0E84613978}" dt="2024-03-23T00:03:32.061" v="545" actId="478"/>
          <ac:cxnSpMkLst>
            <pc:docMk/>
            <pc:sldMk cId="3020548657" sldId="258"/>
            <ac:cxnSpMk id="7" creationId="{DFA2AC53-0F89-DB10-DA54-1E3FC5F5DFAA}"/>
          </ac:cxnSpMkLst>
        </pc:cxnChg>
      </pc:sldChg>
      <pc:sldChg chg="addSp delSp modSp add mod">
        <pc:chgData name="Diego Rueda" userId="61cff05f1feb0086" providerId="LiveId" clId="{80CBFC3B-8BB3-43B2-A6D7-2B0E84613978}" dt="2024-03-24T16:36:58.625" v="14912" actId="27636"/>
        <pc:sldMkLst>
          <pc:docMk/>
          <pc:sldMk cId="4235624078" sldId="259"/>
        </pc:sldMkLst>
        <pc:spChg chg="mod">
          <ac:chgData name="Diego Rueda" userId="61cff05f1feb0086" providerId="LiveId" clId="{80CBFC3B-8BB3-43B2-A6D7-2B0E84613978}" dt="2024-03-23T16:59:32.363" v="959"/>
          <ac:spMkLst>
            <pc:docMk/>
            <pc:sldMk cId="4235624078" sldId="259"/>
            <ac:spMk id="2" creationId="{B94DB723-298C-F587-5798-0AC88ADC4870}"/>
          </ac:spMkLst>
        </pc:spChg>
        <pc:spChg chg="add mod">
          <ac:chgData name="Diego Rueda" userId="61cff05f1feb0086" providerId="LiveId" clId="{80CBFC3B-8BB3-43B2-A6D7-2B0E84613978}" dt="2024-03-23T14:48:19.317" v="865" actId="1076"/>
          <ac:spMkLst>
            <pc:docMk/>
            <pc:sldMk cId="4235624078" sldId="259"/>
            <ac:spMk id="4" creationId="{144487F4-5EB8-6493-7D02-98B06960CD12}"/>
          </ac:spMkLst>
        </pc:spChg>
        <pc:spChg chg="add mod">
          <ac:chgData name="Diego Rueda" userId="61cff05f1feb0086" providerId="LiveId" clId="{80CBFC3B-8BB3-43B2-A6D7-2B0E84613978}" dt="2024-03-23T01:52:55.445" v="841" actId="20577"/>
          <ac:spMkLst>
            <pc:docMk/>
            <pc:sldMk cId="4235624078" sldId="259"/>
            <ac:spMk id="5" creationId="{A6EF4298-7FB9-01E6-A6F9-F3C013C0FEF3}"/>
          </ac:spMkLst>
        </pc:spChg>
        <pc:spChg chg="add del mod">
          <ac:chgData name="Diego Rueda" userId="61cff05f1feb0086" providerId="LiveId" clId="{80CBFC3B-8BB3-43B2-A6D7-2B0E84613978}" dt="2024-03-24T16:35:07.361" v="14862" actId="478"/>
          <ac:spMkLst>
            <pc:docMk/>
            <pc:sldMk cId="4235624078" sldId="259"/>
            <ac:spMk id="6" creationId="{3858482D-C084-52E8-B005-7004464D52AC}"/>
          </ac:spMkLst>
        </pc:spChg>
        <pc:spChg chg="add mod">
          <ac:chgData name="Diego Rueda" userId="61cff05f1feb0086" providerId="LiveId" clId="{80CBFC3B-8BB3-43B2-A6D7-2B0E84613978}" dt="2024-03-24T16:34:35.423" v="14845" actId="123"/>
          <ac:spMkLst>
            <pc:docMk/>
            <pc:sldMk cId="4235624078" sldId="259"/>
            <ac:spMk id="8" creationId="{34CCF901-D150-5B42-71AF-705B70A73CBE}"/>
          </ac:spMkLst>
        </pc:spChg>
        <pc:spChg chg="add mod">
          <ac:chgData name="Diego Rueda" userId="61cff05f1feb0086" providerId="LiveId" clId="{80CBFC3B-8BB3-43B2-A6D7-2B0E84613978}" dt="2024-03-23T01:43:22.211" v="750" actId="1076"/>
          <ac:spMkLst>
            <pc:docMk/>
            <pc:sldMk cId="4235624078" sldId="259"/>
            <ac:spMk id="9" creationId="{5370AEBB-3B04-1957-EC3F-6D5A4606415E}"/>
          </ac:spMkLst>
        </pc:spChg>
        <pc:spChg chg="add del mod">
          <ac:chgData name="Diego Rueda" userId="61cff05f1feb0086" providerId="LiveId" clId="{80CBFC3B-8BB3-43B2-A6D7-2B0E84613978}" dt="2024-03-24T13:33:02.684" v="5239" actId="478"/>
          <ac:spMkLst>
            <pc:docMk/>
            <pc:sldMk cId="4235624078" sldId="259"/>
            <ac:spMk id="10" creationId="{84F93DB6-6053-AA7D-0F82-4B01E1A5FADC}"/>
          </ac:spMkLst>
        </pc:spChg>
        <pc:spChg chg="add mod">
          <ac:chgData name="Diego Rueda" userId="61cff05f1feb0086" providerId="LiveId" clId="{80CBFC3B-8BB3-43B2-A6D7-2B0E84613978}" dt="2024-03-23T01:40:41.747" v="743" actId="571"/>
          <ac:spMkLst>
            <pc:docMk/>
            <pc:sldMk cId="4235624078" sldId="259"/>
            <ac:spMk id="11" creationId="{1B05D43E-751E-9A56-1C24-440C871B48B5}"/>
          </ac:spMkLst>
        </pc:spChg>
        <pc:spChg chg="add del mod">
          <ac:chgData name="Diego Rueda" userId="61cff05f1feb0086" providerId="LiveId" clId="{80CBFC3B-8BB3-43B2-A6D7-2B0E84613978}" dt="2024-03-24T16:31:21.659" v="14583" actId="478"/>
          <ac:spMkLst>
            <pc:docMk/>
            <pc:sldMk cId="4235624078" sldId="259"/>
            <ac:spMk id="11" creationId="{1FE585F7-67D1-094E-33B5-1205483D521E}"/>
          </ac:spMkLst>
        </pc:spChg>
        <pc:spChg chg="add del mod">
          <ac:chgData name="Diego Rueda" userId="61cff05f1feb0086" providerId="LiveId" clId="{80CBFC3B-8BB3-43B2-A6D7-2B0E84613978}" dt="2024-03-23T14:54:40.566" v="909" actId="207"/>
          <ac:spMkLst>
            <pc:docMk/>
            <pc:sldMk cId="4235624078" sldId="259"/>
            <ac:spMk id="11" creationId="{D07F9650-04CA-6305-7919-B80CB462CE37}"/>
          </ac:spMkLst>
        </pc:spChg>
        <pc:spChg chg="del mod">
          <ac:chgData name="Diego Rueda" userId="61cff05f1feb0086" providerId="LiveId" clId="{80CBFC3B-8BB3-43B2-A6D7-2B0E84613978}" dt="2024-03-23T14:49:38.873" v="884" actId="478"/>
          <ac:spMkLst>
            <pc:docMk/>
            <pc:sldMk cId="4235624078" sldId="259"/>
            <ac:spMk id="12" creationId="{144487F4-5EB8-6493-7D02-98B06960CD12}"/>
          </ac:spMkLst>
        </pc:spChg>
        <pc:spChg chg="add mod">
          <ac:chgData name="Diego Rueda" userId="61cff05f1feb0086" providerId="LiveId" clId="{80CBFC3B-8BB3-43B2-A6D7-2B0E84613978}" dt="2024-03-24T16:34:35.423" v="14845" actId="123"/>
          <ac:spMkLst>
            <pc:docMk/>
            <pc:sldMk cId="4235624078" sldId="259"/>
            <ac:spMk id="12" creationId="{4D15C146-4E15-E665-E7C0-24E3B23AEF92}"/>
          </ac:spMkLst>
        </pc:spChg>
        <pc:spChg chg="add mod">
          <ac:chgData name="Diego Rueda" userId="61cff05f1feb0086" providerId="LiveId" clId="{80CBFC3B-8BB3-43B2-A6D7-2B0E84613978}" dt="2024-03-23T14:54:40.566" v="909" actId="207"/>
          <ac:spMkLst>
            <pc:docMk/>
            <pc:sldMk cId="4235624078" sldId="259"/>
            <ac:spMk id="13" creationId="{18848528-6022-EA91-C773-5142F0447327}"/>
          </ac:spMkLst>
        </pc:spChg>
        <pc:spChg chg="add mod">
          <ac:chgData name="Diego Rueda" userId="61cff05f1feb0086" providerId="LiveId" clId="{80CBFC3B-8BB3-43B2-A6D7-2B0E84613978}" dt="2024-03-23T01:40:41.747" v="743" actId="571"/>
          <ac:spMkLst>
            <pc:docMk/>
            <pc:sldMk cId="4235624078" sldId="259"/>
            <ac:spMk id="13" creationId="{5885695E-FF21-B399-4DC0-812A58661A09}"/>
          </ac:spMkLst>
        </pc:spChg>
        <pc:spChg chg="add mod">
          <ac:chgData name="Diego Rueda" userId="61cff05f1feb0086" providerId="LiveId" clId="{80CBFC3B-8BB3-43B2-A6D7-2B0E84613978}" dt="2024-03-24T16:34:35.423" v="14845" actId="123"/>
          <ac:spMkLst>
            <pc:docMk/>
            <pc:sldMk cId="4235624078" sldId="259"/>
            <ac:spMk id="13" creationId="{90FD6629-58F0-BBF4-90D5-9787B041E5EB}"/>
          </ac:spMkLst>
        </pc:spChg>
        <pc:spChg chg="add mod">
          <ac:chgData name="Diego Rueda" userId="61cff05f1feb0086" providerId="LiveId" clId="{80CBFC3B-8BB3-43B2-A6D7-2B0E84613978}" dt="2024-03-23T14:54:40.566" v="909" actId="207"/>
          <ac:spMkLst>
            <pc:docMk/>
            <pc:sldMk cId="4235624078" sldId="259"/>
            <ac:spMk id="14" creationId="{79732312-C09D-D115-1F8D-643E245C054F}"/>
          </ac:spMkLst>
        </pc:spChg>
        <pc:spChg chg="add mod">
          <ac:chgData name="Diego Rueda" userId="61cff05f1feb0086" providerId="LiveId" clId="{80CBFC3B-8BB3-43B2-A6D7-2B0E84613978}" dt="2024-03-24T16:34:38.030" v="14847" actId="123"/>
          <ac:spMkLst>
            <pc:docMk/>
            <pc:sldMk cId="4235624078" sldId="259"/>
            <ac:spMk id="14" creationId="{F2F1831F-0AD4-D56C-E6CE-71BCE9F5A9A9}"/>
          </ac:spMkLst>
        </pc:spChg>
        <pc:spChg chg="add mod">
          <ac:chgData name="Diego Rueda" userId="61cff05f1feb0086" providerId="LiveId" clId="{80CBFC3B-8BB3-43B2-A6D7-2B0E84613978}" dt="2024-03-24T16:34:38.030" v="14847" actId="123"/>
          <ac:spMkLst>
            <pc:docMk/>
            <pc:sldMk cId="4235624078" sldId="259"/>
            <ac:spMk id="15" creationId="{AEB1ACB0-3B24-D437-3CB6-DA48565253E3}"/>
          </ac:spMkLst>
        </pc:spChg>
        <pc:spChg chg="add mod">
          <ac:chgData name="Diego Rueda" userId="61cff05f1feb0086" providerId="LiveId" clId="{80CBFC3B-8BB3-43B2-A6D7-2B0E84613978}" dt="2024-03-24T16:34:38.030" v="14847" actId="123"/>
          <ac:spMkLst>
            <pc:docMk/>
            <pc:sldMk cId="4235624078" sldId="259"/>
            <ac:spMk id="16" creationId="{E33C6F9F-617E-D268-8AD3-B2BBEB1BAB92}"/>
          </ac:spMkLst>
        </pc:spChg>
        <pc:spChg chg="del mod topLvl">
          <ac:chgData name="Diego Rueda" userId="61cff05f1feb0086" providerId="LiveId" clId="{80CBFC3B-8BB3-43B2-A6D7-2B0E84613978}" dt="2024-03-23T18:37:13.125" v="2034" actId="478"/>
          <ac:spMkLst>
            <pc:docMk/>
            <pc:sldMk cId="4235624078" sldId="259"/>
            <ac:spMk id="17" creationId="{C613CE53-C679-952C-D477-A550EA965023}"/>
          </ac:spMkLst>
        </pc:spChg>
        <pc:spChg chg="add mod">
          <ac:chgData name="Diego Rueda" userId="61cff05f1feb0086" providerId="LiveId" clId="{80CBFC3B-8BB3-43B2-A6D7-2B0E84613978}" dt="2024-03-24T16:36:58.625" v="14912" actId="27636"/>
          <ac:spMkLst>
            <pc:docMk/>
            <pc:sldMk cId="4235624078" sldId="259"/>
            <ac:spMk id="17" creationId="{DFD0BF17-9FE4-3DF0-DC85-C2E4ABCBE1FD}"/>
          </ac:spMkLst>
        </pc:spChg>
        <pc:spChg chg="del mod topLvl">
          <ac:chgData name="Diego Rueda" userId="61cff05f1feb0086" providerId="LiveId" clId="{80CBFC3B-8BB3-43B2-A6D7-2B0E84613978}" dt="2024-03-23T18:37:13.125" v="2034" actId="478"/>
          <ac:spMkLst>
            <pc:docMk/>
            <pc:sldMk cId="4235624078" sldId="259"/>
            <ac:spMk id="18" creationId="{C1CE4F21-2F29-D732-5C41-2A1F18AEC68F}"/>
          </ac:spMkLst>
        </pc:spChg>
        <pc:spChg chg="del mod topLvl">
          <ac:chgData name="Diego Rueda" userId="61cff05f1feb0086" providerId="LiveId" clId="{80CBFC3B-8BB3-43B2-A6D7-2B0E84613978}" dt="2024-03-23T18:37:13.125" v="2034" actId="478"/>
          <ac:spMkLst>
            <pc:docMk/>
            <pc:sldMk cId="4235624078" sldId="259"/>
            <ac:spMk id="19" creationId="{13E6E9E5-FC1B-4B34-888C-8323B57E2C9E}"/>
          </ac:spMkLst>
        </pc:spChg>
        <pc:spChg chg="add del mod topLvl">
          <ac:chgData name="Diego Rueda" userId="61cff05f1feb0086" providerId="LiveId" clId="{80CBFC3B-8BB3-43B2-A6D7-2B0E84613978}" dt="2024-03-23T18:37:13.125" v="2034" actId="478"/>
          <ac:spMkLst>
            <pc:docMk/>
            <pc:sldMk cId="4235624078" sldId="259"/>
            <ac:spMk id="20" creationId="{DEE9D665-A823-A9D5-3E0A-63608034BE50}"/>
          </ac:spMkLst>
        </pc:spChg>
        <pc:spChg chg="add mod">
          <ac:chgData name="Diego Rueda" userId="61cff05f1feb0086" providerId="LiveId" clId="{80CBFC3B-8BB3-43B2-A6D7-2B0E84613978}" dt="2024-03-23T18:37:13.542" v="2035"/>
          <ac:spMkLst>
            <pc:docMk/>
            <pc:sldMk cId="4235624078" sldId="259"/>
            <ac:spMk id="22" creationId="{674B284F-52E4-89B5-D67E-4A93EF2C668C}"/>
          </ac:spMkLst>
        </pc:spChg>
        <pc:spChg chg="add mod">
          <ac:chgData name="Diego Rueda" userId="61cff05f1feb0086" providerId="LiveId" clId="{80CBFC3B-8BB3-43B2-A6D7-2B0E84613978}" dt="2024-03-23T18:37:13.542" v="2035"/>
          <ac:spMkLst>
            <pc:docMk/>
            <pc:sldMk cId="4235624078" sldId="259"/>
            <ac:spMk id="23" creationId="{CFCAFC95-C1B8-22CC-33E4-1AE070638555}"/>
          </ac:spMkLst>
        </pc:spChg>
        <pc:spChg chg="add mod">
          <ac:chgData name="Diego Rueda" userId="61cff05f1feb0086" providerId="LiveId" clId="{80CBFC3B-8BB3-43B2-A6D7-2B0E84613978}" dt="2024-03-23T18:37:13.542" v="2035"/>
          <ac:spMkLst>
            <pc:docMk/>
            <pc:sldMk cId="4235624078" sldId="259"/>
            <ac:spMk id="24" creationId="{A8BAD301-1BD7-1650-D87C-EE83ABD2C51F}"/>
          </ac:spMkLst>
        </pc:spChg>
        <pc:spChg chg="add mod">
          <ac:chgData name="Diego Rueda" userId="61cff05f1feb0086" providerId="LiveId" clId="{80CBFC3B-8BB3-43B2-A6D7-2B0E84613978}" dt="2024-03-23T18:37:13.542" v="2035"/>
          <ac:spMkLst>
            <pc:docMk/>
            <pc:sldMk cId="4235624078" sldId="259"/>
            <ac:spMk id="26" creationId="{3C75C79E-C90C-349A-EA69-F8C0C64A6BDC}"/>
          </ac:spMkLst>
        </pc:spChg>
        <pc:spChg chg="add mod">
          <ac:chgData name="Diego Rueda" userId="61cff05f1feb0086" providerId="LiveId" clId="{80CBFC3B-8BB3-43B2-A6D7-2B0E84613978}" dt="2024-03-23T18:37:13.542" v="2035"/>
          <ac:spMkLst>
            <pc:docMk/>
            <pc:sldMk cId="4235624078" sldId="259"/>
            <ac:spMk id="27" creationId="{5433A6A5-7DD8-4435-5699-046A5154AFB3}"/>
          </ac:spMkLst>
        </pc:spChg>
        <pc:spChg chg="add mod">
          <ac:chgData name="Diego Rueda" userId="61cff05f1feb0086" providerId="LiveId" clId="{80CBFC3B-8BB3-43B2-A6D7-2B0E84613978}" dt="2024-03-23T18:37:13.542" v="2035"/>
          <ac:spMkLst>
            <pc:docMk/>
            <pc:sldMk cId="4235624078" sldId="259"/>
            <ac:spMk id="28" creationId="{4BB90C05-678F-859B-0FDC-B1848267516B}"/>
          </ac:spMkLst>
        </pc:spChg>
        <pc:spChg chg="add mod">
          <ac:chgData name="Diego Rueda" userId="61cff05f1feb0086" providerId="LiveId" clId="{80CBFC3B-8BB3-43B2-A6D7-2B0E84613978}" dt="2024-03-23T18:37:13.542" v="2035"/>
          <ac:spMkLst>
            <pc:docMk/>
            <pc:sldMk cId="4235624078" sldId="259"/>
            <ac:spMk id="29" creationId="{3DA513A3-02E7-6C8A-911E-24E1102E8F80}"/>
          </ac:spMkLst>
        </pc:spChg>
        <pc:spChg chg="add del mod">
          <ac:chgData name="Diego Rueda" userId="61cff05f1feb0086" providerId="LiveId" clId="{80CBFC3B-8BB3-43B2-A6D7-2B0E84613978}" dt="2024-03-24T00:30:55.048" v="3923" actId="478"/>
          <ac:spMkLst>
            <pc:docMk/>
            <pc:sldMk cId="4235624078" sldId="259"/>
            <ac:spMk id="33" creationId="{A5CF94A9-B7C6-938E-7E0E-88B10C2B10D9}"/>
          </ac:spMkLst>
        </pc:spChg>
        <pc:spChg chg="add del mod">
          <ac:chgData name="Diego Rueda" userId="61cff05f1feb0086" providerId="LiveId" clId="{80CBFC3B-8BB3-43B2-A6D7-2B0E84613978}" dt="2024-03-24T13:18:21.605" v="4560" actId="478"/>
          <ac:spMkLst>
            <pc:docMk/>
            <pc:sldMk cId="4235624078" sldId="259"/>
            <ac:spMk id="34" creationId="{8703945E-1D0B-00D0-EB72-0183ACFE2765}"/>
          </ac:spMkLst>
        </pc:spChg>
        <pc:grpChg chg="add del mod">
          <ac:chgData name="Diego Rueda" userId="61cff05f1feb0086" providerId="LiveId" clId="{80CBFC3B-8BB3-43B2-A6D7-2B0E84613978}" dt="2024-03-23T14:55:50.282" v="917" actId="478"/>
          <ac:grpSpMkLst>
            <pc:docMk/>
            <pc:sldMk cId="4235624078" sldId="259"/>
            <ac:grpSpMk id="15" creationId="{E95A0286-10FD-CAE4-1CA2-3984CE837364}"/>
          </ac:grpSpMkLst>
        </pc:grpChg>
        <pc:grpChg chg="add del mod">
          <ac:chgData name="Diego Rueda" userId="61cff05f1feb0086" providerId="LiveId" clId="{80CBFC3B-8BB3-43B2-A6D7-2B0E84613978}" dt="2024-03-23T17:00:45.432" v="971" actId="165"/>
          <ac:grpSpMkLst>
            <pc:docMk/>
            <pc:sldMk cId="4235624078" sldId="259"/>
            <ac:grpSpMk id="16" creationId="{CE88F461-6CFE-2A52-AEDE-A5542115B7BA}"/>
          </ac:grpSpMkLst>
        </pc:grpChg>
        <pc:grpChg chg="add del mod">
          <ac:chgData name="Diego Rueda" userId="61cff05f1feb0086" providerId="LiveId" clId="{80CBFC3B-8BB3-43B2-A6D7-2B0E84613978}" dt="2024-03-23T17:02:29.142" v="987" actId="165"/>
          <ac:grpSpMkLst>
            <pc:docMk/>
            <pc:sldMk cId="4235624078" sldId="259"/>
            <ac:grpSpMk id="21" creationId="{DFC43451-D808-CECC-A84E-128367266751}"/>
          </ac:grpSpMkLst>
        </pc:grpChg>
        <pc:graphicFrameChg chg="add mod">
          <ac:chgData name="Diego Rueda" userId="61cff05f1feb0086" providerId="LiveId" clId="{80CBFC3B-8BB3-43B2-A6D7-2B0E84613978}" dt="2024-03-23T23:25:35.677" v="3163"/>
          <ac:graphicFrameMkLst>
            <pc:docMk/>
            <pc:sldMk cId="4235624078" sldId="259"/>
            <ac:graphicFrameMk id="30" creationId="{BD2B1A77-8479-B601-BFE5-7A40C186AC37}"/>
          </ac:graphicFrameMkLst>
        </pc:graphicFrameChg>
        <pc:graphicFrameChg chg="add del mod">
          <ac:chgData name="Diego Rueda" userId="61cff05f1feb0086" providerId="LiveId" clId="{80CBFC3B-8BB3-43B2-A6D7-2B0E84613978}" dt="2024-03-23T23:27:16.706" v="3213" actId="21"/>
          <ac:graphicFrameMkLst>
            <pc:docMk/>
            <pc:sldMk cId="4235624078" sldId="259"/>
            <ac:graphicFrameMk id="31" creationId="{BD2B1A77-8479-B601-BFE5-7A40C186AC37}"/>
          </ac:graphicFrameMkLst>
        </pc:graphicFrameChg>
        <pc:cxnChg chg="add mod">
          <ac:chgData name="Diego Rueda" userId="61cff05f1feb0086" providerId="LiveId" clId="{80CBFC3B-8BB3-43B2-A6D7-2B0E84613978}" dt="2024-03-23T01:43:22.211" v="750" actId="1076"/>
          <ac:cxnSpMkLst>
            <pc:docMk/>
            <pc:sldMk cId="4235624078" sldId="259"/>
            <ac:cxnSpMk id="3" creationId="{FCE2D9B2-7399-9417-4C0F-68BF61E21717}"/>
          </ac:cxnSpMkLst>
        </pc:cxnChg>
        <pc:cxnChg chg="mod">
          <ac:chgData name="Diego Rueda" userId="61cff05f1feb0086" providerId="LiveId" clId="{80CBFC3B-8BB3-43B2-A6D7-2B0E84613978}" dt="2024-03-23T00:03:39.250" v="550" actId="1036"/>
          <ac:cxnSpMkLst>
            <pc:docMk/>
            <pc:sldMk cId="4235624078" sldId="259"/>
            <ac:cxnSpMk id="7" creationId="{DFA2AC53-0F89-DB10-DA54-1E3FC5F5DFAA}"/>
          </ac:cxnSpMkLst>
        </pc:cxnChg>
        <pc:cxnChg chg="add del mod">
          <ac:chgData name="Diego Rueda" userId="61cff05f1feb0086" providerId="LiveId" clId="{80CBFC3B-8BB3-43B2-A6D7-2B0E84613978}" dt="2024-03-23T14:59:23.713" v="952" actId="478"/>
          <ac:cxnSpMkLst>
            <pc:docMk/>
            <pc:sldMk cId="4235624078" sldId="259"/>
            <ac:cxnSpMk id="25" creationId="{898376E7-E1E8-2F07-526A-C84899208C9F}"/>
          </ac:cxnSpMkLst>
        </pc:cxnChg>
      </pc:sldChg>
      <pc:sldChg chg="add del ord">
        <pc:chgData name="Diego Rueda" userId="61cff05f1feb0086" providerId="LiveId" clId="{80CBFC3B-8BB3-43B2-A6D7-2B0E84613978}" dt="2024-03-23T01:45:22.827" v="755" actId="47"/>
        <pc:sldMkLst>
          <pc:docMk/>
          <pc:sldMk cId="748625207" sldId="260"/>
        </pc:sldMkLst>
      </pc:sldChg>
      <pc:sldChg chg="addSp modSp add mod">
        <pc:chgData name="Diego Rueda" userId="61cff05f1feb0086" providerId="LiveId" clId="{80CBFC3B-8BB3-43B2-A6D7-2B0E84613978}" dt="2024-03-24T16:27:52.443" v="14533" actId="20577"/>
        <pc:sldMkLst>
          <pc:docMk/>
          <pc:sldMk cId="2897665519" sldId="261"/>
        </pc:sldMkLst>
        <pc:spChg chg="mod">
          <ac:chgData name="Diego Rueda" userId="61cff05f1feb0086" providerId="LiveId" clId="{80CBFC3B-8BB3-43B2-A6D7-2B0E84613978}" dt="2024-03-23T01:45:32.454" v="769" actId="20577"/>
          <ac:spMkLst>
            <pc:docMk/>
            <pc:sldMk cId="2897665519" sldId="261"/>
            <ac:spMk id="2" creationId="{B94DB723-298C-F587-5798-0AC88ADC4870}"/>
          </ac:spMkLst>
        </pc:spChg>
        <pc:spChg chg="add mod">
          <ac:chgData name="Diego Rueda" userId="61cff05f1feb0086" providerId="LiveId" clId="{80CBFC3B-8BB3-43B2-A6D7-2B0E84613978}" dt="2024-03-23T17:25:06.919" v="1233" actId="20577"/>
          <ac:spMkLst>
            <pc:docMk/>
            <pc:sldMk cId="2897665519" sldId="261"/>
            <ac:spMk id="3" creationId="{1CF31FBC-4E7A-8EC9-F344-FA9C9B6EBB7A}"/>
          </ac:spMkLst>
        </pc:spChg>
        <pc:spChg chg="add mod">
          <ac:chgData name="Diego Rueda" userId="61cff05f1feb0086" providerId="LiveId" clId="{80CBFC3B-8BB3-43B2-A6D7-2B0E84613978}" dt="2024-03-23T18:42:00.967" v="2061" actId="1076"/>
          <ac:spMkLst>
            <pc:docMk/>
            <pc:sldMk cId="2897665519" sldId="261"/>
            <ac:spMk id="4" creationId="{49A2F7C3-628C-B44E-C297-24DFC2FD63D7}"/>
          </ac:spMkLst>
        </pc:spChg>
        <pc:spChg chg="add mod">
          <ac:chgData name="Diego Rueda" userId="61cff05f1feb0086" providerId="LiveId" clId="{80CBFC3B-8BB3-43B2-A6D7-2B0E84613978}" dt="2024-03-23T01:52:24.182" v="818" actId="12"/>
          <ac:spMkLst>
            <pc:docMk/>
            <pc:sldMk cId="2897665519" sldId="261"/>
            <ac:spMk id="5" creationId="{B3A7C91C-57BD-A3CA-3DE4-15516865420F}"/>
          </ac:spMkLst>
        </pc:spChg>
        <pc:spChg chg="add mod">
          <ac:chgData name="Diego Rueda" userId="61cff05f1feb0086" providerId="LiveId" clId="{80CBFC3B-8BB3-43B2-A6D7-2B0E84613978}" dt="2024-03-24T16:27:52.443" v="14533" actId="20577"/>
          <ac:spMkLst>
            <pc:docMk/>
            <pc:sldMk cId="2897665519" sldId="261"/>
            <ac:spMk id="7" creationId="{A99D238A-1CE6-59FC-59F1-A69BE8F02276}"/>
          </ac:spMkLst>
        </pc:spChg>
        <pc:spChg chg="add mod">
          <ac:chgData name="Diego Rueda" userId="61cff05f1feb0086" providerId="LiveId" clId="{80CBFC3B-8BB3-43B2-A6D7-2B0E84613978}" dt="2024-03-23T18:33:26.369" v="1992" actId="20577"/>
          <ac:spMkLst>
            <pc:docMk/>
            <pc:sldMk cId="2897665519" sldId="261"/>
            <ac:spMk id="8" creationId="{4EFAF72C-D7DD-3ACF-3BE8-D252CE3499FA}"/>
          </ac:spMkLst>
        </pc:spChg>
        <pc:spChg chg="mod">
          <ac:chgData name="Diego Rueda" userId="61cff05f1feb0086" providerId="LiveId" clId="{80CBFC3B-8BB3-43B2-A6D7-2B0E84613978}" dt="2024-03-23T18:42:00.967" v="2061" actId="1076"/>
          <ac:spMkLst>
            <pc:docMk/>
            <pc:sldMk cId="2897665519" sldId="261"/>
            <ac:spMk id="12" creationId="{144487F4-5EB8-6493-7D02-98B06960CD12}"/>
          </ac:spMkLst>
        </pc:spChg>
      </pc:sldChg>
      <pc:sldChg chg="addSp delSp modSp add mod ord">
        <pc:chgData name="Diego Rueda" userId="61cff05f1feb0086" providerId="LiveId" clId="{80CBFC3B-8BB3-43B2-A6D7-2B0E84613978}" dt="2024-03-24T15:51:31.999" v="13377" actId="478"/>
        <pc:sldMkLst>
          <pc:docMk/>
          <pc:sldMk cId="126159013" sldId="262"/>
        </pc:sldMkLst>
        <pc:spChg chg="mod">
          <ac:chgData name="Diego Rueda" userId="61cff05f1feb0086" providerId="LiveId" clId="{80CBFC3B-8BB3-43B2-A6D7-2B0E84613978}" dt="2024-03-24T15:07:16.998" v="9968" actId="20577"/>
          <ac:spMkLst>
            <pc:docMk/>
            <pc:sldMk cId="126159013" sldId="262"/>
            <ac:spMk id="2" creationId="{B94DB723-298C-F587-5798-0AC88ADC4870}"/>
          </ac:spMkLst>
        </pc:spChg>
        <pc:spChg chg="add del mod">
          <ac:chgData name="Diego Rueda" userId="61cff05f1feb0086" providerId="LiveId" clId="{80CBFC3B-8BB3-43B2-A6D7-2B0E84613978}" dt="2024-03-24T15:07:20.158" v="9969" actId="21"/>
          <ac:spMkLst>
            <pc:docMk/>
            <pc:sldMk cId="126159013" sldId="262"/>
            <ac:spMk id="4" creationId="{95040CA9-8802-42EF-EA52-EE70BA2CB6EC}"/>
          </ac:spMkLst>
        </pc:spChg>
        <pc:spChg chg="mod">
          <ac:chgData name="Diego Rueda" userId="61cff05f1feb0086" providerId="LiveId" clId="{80CBFC3B-8BB3-43B2-A6D7-2B0E84613978}" dt="2024-03-23T14:55:06.175" v="911" actId="207"/>
          <ac:spMkLst>
            <pc:docMk/>
            <pc:sldMk cId="126159013" sldId="262"/>
            <ac:spMk id="5" creationId="{76819CA1-3079-EFD6-772C-0107DC8BAEFE}"/>
          </ac:spMkLst>
        </pc:spChg>
        <pc:spChg chg="add del mod">
          <ac:chgData name="Diego Rueda" userId="61cff05f1feb0086" providerId="LiveId" clId="{80CBFC3B-8BB3-43B2-A6D7-2B0E84613978}" dt="2024-03-24T15:07:20.158" v="9969" actId="21"/>
          <ac:spMkLst>
            <pc:docMk/>
            <pc:sldMk cId="126159013" sldId="262"/>
            <ac:spMk id="5" creationId="{A4D15273-FF15-38F4-DBDF-DD41BBF7D8A5}"/>
          </ac:spMkLst>
        </pc:spChg>
        <pc:spChg chg="add del mod">
          <ac:chgData name="Diego Rueda" userId="61cff05f1feb0086" providerId="LiveId" clId="{80CBFC3B-8BB3-43B2-A6D7-2B0E84613978}" dt="2024-03-24T15:07:20.158" v="9969" actId="21"/>
          <ac:spMkLst>
            <pc:docMk/>
            <pc:sldMk cId="126159013" sldId="262"/>
            <ac:spMk id="6" creationId="{4275FE2B-5CE8-13AD-B2B3-0E908D8CAE44}"/>
          </ac:spMkLst>
        </pc:spChg>
        <pc:spChg chg="mod ord">
          <ac:chgData name="Diego Rueda" userId="61cff05f1feb0086" providerId="LiveId" clId="{80CBFC3B-8BB3-43B2-A6D7-2B0E84613978}" dt="2024-03-23T14:55:41.381" v="916" actId="207"/>
          <ac:spMkLst>
            <pc:docMk/>
            <pc:sldMk cId="126159013" sldId="262"/>
            <ac:spMk id="6" creationId="{C0B67AF8-10F9-3149-317C-5C1722EC7F3C}"/>
          </ac:spMkLst>
        </pc:spChg>
        <pc:spChg chg="add del mod">
          <ac:chgData name="Diego Rueda" userId="61cff05f1feb0086" providerId="LiveId" clId="{80CBFC3B-8BB3-43B2-A6D7-2B0E84613978}" dt="2024-03-24T15:07:20.158" v="9969" actId="21"/>
          <ac:spMkLst>
            <pc:docMk/>
            <pc:sldMk cId="126159013" sldId="262"/>
            <ac:spMk id="7" creationId="{4F7A2790-46C6-03C0-0CD0-73C119E97F91}"/>
          </ac:spMkLst>
        </pc:spChg>
        <pc:spChg chg="mod ord">
          <ac:chgData name="Diego Rueda" userId="61cff05f1feb0086" providerId="LiveId" clId="{80CBFC3B-8BB3-43B2-A6D7-2B0E84613978}" dt="2024-03-23T14:55:37.470" v="915" actId="207"/>
          <ac:spMkLst>
            <pc:docMk/>
            <pc:sldMk cId="126159013" sldId="262"/>
            <ac:spMk id="7" creationId="{F5ACEDFE-93BC-11BC-0FE8-D4CD84151433}"/>
          </ac:spMkLst>
        </pc:spChg>
        <pc:spChg chg="add del mod">
          <ac:chgData name="Diego Rueda" userId="61cff05f1feb0086" providerId="LiveId" clId="{80CBFC3B-8BB3-43B2-A6D7-2B0E84613978}" dt="2024-03-24T15:07:20.158" v="9969" actId="21"/>
          <ac:spMkLst>
            <pc:docMk/>
            <pc:sldMk cId="126159013" sldId="262"/>
            <ac:spMk id="8" creationId="{EA704826-71CA-D7D3-59F4-455FBBC98D35}"/>
          </ac:spMkLst>
        </pc:spChg>
        <pc:spChg chg="mod">
          <ac:chgData name="Diego Rueda" userId="61cff05f1feb0086" providerId="LiveId" clId="{80CBFC3B-8BB3-43B2-A6D7-2B0E84613978}" dt="2024-03-23T14:57:04.560" v="929" actId="207"/>
          <ac:spMkLst>
            <pc:docMk/>
            <pc:sldMk cId="126159013" sldId="262"/>
            <ac:spMk id="9" creationId="{6FDBAD2A-FDD5-44B8-D801-055CCE708619}"/>
          </ac:spMkLst>
        </pc:spChg>
        <pc:spChg chg="del mod">
          <ac:chgData name="Diego Rueda" userId="61cff05f1feb0086" providerId="LiveId" clId="{80CBFC3B-8BB3-43B2-A6D7-2B0E84613978}" dt="2024-03-23T14:54:19.260" v="903" actId="478"/>
          <ac:spMkLst>
            <pc:docMk/>
            <pc:sldMk cId="126159013" sldId="262"/>
            <ac:spMk id="10" creationId="{475B68DF-26FA-5A7B-6AD8-71864DCFF925}"/>
          </ac:spMkLst>
        </pc:spChg>
        <pc:spChg chg="add del mod">
          <ac:chgData name="Diego Rueda" userId="61cff05f1feb0086" providerId="LiveId" clId="{80CBFC3B-8BB3-43B2-A6D7-2B0E84613978}" dt="2024-03-24T14:35:00.972" v="8226" actId="478"/>
          <ac:spMkLst>
            <pc:docMk/>
            <pc:sldMk cId="126159013" sldId="262"/>
            <ac:spMk id="10" creationId="{4794A1A9-7467-54D3-6958-AA6B4C6FE129}"/>
          </ac:spMkLst>
        </pc:spChg>
        <pc:spChg chg="mod">
          <ac:chgData name="Diego Rueda" userId="61cff05f1feb0086" providerId="LiveId" clId="{80CBFC3B-8BB3-43B2-A6D7-2B0E84613978}" dt="2024-03-23T14:57:08.662" v="930" actId="207"/>
          <ac:spMkLst>
            <pc:docMk/>
            <pc:sldMk cId="126159013" sldId="262"/>
            <ac:spMk id="11" creationId="{2F7E2A15-F28B-73CA-EA22-9984FC9F6BED}"/>
          </ac:spMkLst>
        </pc:spChg>
        <pc:spChg chg="add del mod">
          <ac:chgData name="Diego Rueda" userId="61cff05f1feb0086" providerId="LiveId" clId="{80CBFC3B-8BB3-43B2-A6D7-2B0E84613978}" dt="2024-03-24T15:16:40.218" v="10611" actId="14100"/>
          <ac:spMkLst>
            <pc:docMk/>
            <pc:sldMk cId="126159013" sldId="262"/>
            <ac:spMk id="11" creationId="{B09A9A6B-629C-030A-2E7C-0FF8F7437045}"/>
          </ac:spMkLst>
        </pc:spChg>
        <pc:spChg chg="add del mod">
          <ac:chgData name="Diego Rueda" userId="61cff05f1feb0086" providerId="LiveId" clId="{80CBFC3B-8BB3-43B2-A6D7-2B0E84613978}" dt="2024-03-24T15:17:13.091" v="10621" actId="1076"/>
          <ac:spMkLst>
            <pc:docMk/>
            <pc:sldMk cId="126159013" sldId="262"/>
            <ac:spMk id="12" creationId="{3D7CD140-B5BE-2C86-6F5E-DFD0059081D8}"/>
          </ac:spMkLst>
        </pc:spChg>
        <pc:spChg chg="mod">
          <ac:chgData name="Diego Rueda" userId="61cff05f1feb0086" providerId="LiveId" clId="{80CBFC3B-8BB3-43B2-A6D7-2B0E84613978}" dt="2024-03-23T14:56:14.476" v="925"/>
          <ac:spMkLst>
            <pc:docMk/>
            <pc:sldMk cId="126159013" sldId="262"/>
            <ac:spMk id="12" creationId="{6B192695-CD11-CBE6-B990-A54DE8CACBCE}"/>
          </ac:spMkLst>
        </pc:spChg>
        <pc:spChg chg="mod">
          <ac:chgData name="Diego Rueda" userId="61cff05f1feb0086" providerId="LiveId" clId="{80CBFC3B-8BB3-43B2-A6D7-2B0E84613978}" dt="2024-03-24T14:23:57.043" v="7699" actId="1076"/>
          <ac:spMkLst>
            <pc:docMk/>
            <pc:sldMk cId="126159013" sldId="262"/>
            <ac:spMk id="14" creationId="{50137FEE-478F-5213-9E1E-8CCA0F53F89C}"/>
          </ac:spMkLst>
        </pc:spChg>
        <pc:spChg chg="mod">
          <ac:chgData name="Diego Rueda" userId="61cff05f1feb0086" providerId="LiveId" clId="{80CBFC3B-8BB3-43B2-A6D7-2B0E84613978}" dt="2024-03-23T14:57:53.732" v="933"/>
          <ac:spMkLst>
            <pc:docMk/>
            <pc:sldMk cId="126159013" sldId="262"/>
            <ac:spMk id="15" creationId="{42C37D05-5A9D-8A3F-D3EA-F7864888897C}"/>
          </ac:spMkLst>
        </pc:spChg>
        <pc:spChg chg="add mod">
          <ac:chgData name="Diego Rueda" userId="61cff05f1feb0086" providerId="LiveId" clId="{80CBFC3B-8BB3-43B2-A6D7-2B0E84613978}" dt="2024-03-24T15:17:13.091" v="10621" actId="1076"/>
          <ac:spMkLst>
            <pc:docMk/>
            <pc:sldMk cId="126159013" sldId="262"/>
            <ac:spMk id="15" creationId="{9ED46806-B268-5EF2-8D9C-0115490421B6}"/>
          </ac:spMkLst>
        </pc:spChg>
        <pc:spChg chg="mod">
          <ac:chgData name="Diego Rueda" userId="61cff05f1feb0086" providerId="LiveId" clId="{80CBFC3B-8BB3-43B2-A6D7-2B0E84613978}" dt="2024-03-23T14:57:53.732" v="933"/>
          <ac:spMkLst>
            <pc:docMk/>
            <pc:sldMk cId="126159013" sldId="262"/>
            <ac:spMk id="16" creationId="{F788FCCB-D08B-4CE6-3EE1-E3A32E0491E7}"/>
          </ac:spMkLst>
        </pc:spChg>
        <pc:spChg chg="mod">
          <ac:chgData name="Diego Rueda" userId="61cff05f1feb0086" providerId="LiveId" clId="{80CBFC3B-8BB3-43B2-A6D7-2B0E84613978}" dt="2024-03-23T14:57:53.732" v="933"/>
          <ac:spMkLst>
            <pc:docMk/>
            <pc:sldMk cId="126159013" sldId="262"/>
            <ac:spMk id="18" creationId="{0576A7EE-F4A5-97DA-EA79-AD117E0227AE}"/>
          </ac:spMkLst>
        </pc:spChg>
        <pc:spChg chg="add del mod">
          <ac:chgData name="Diego Rueda" userId="61cff05f1feb0086" providerId="LiveId" clId="{80CBFC3B-8BB3-43B2-A6D7-2B0E84613978}" dt="2024-03-24T15:17:06.724" v="10620" actId="478"/>
          <ac:spMkLst>
            <pc:docMk/>
            <pc:sldMk cId="126159013" sldId="262"/>
            <ac:spMk id="20" creationId="{F1BBF47E-561F-85B1-3C56-8E040B01391D}"/>
          </ac:spMkLst>
        </pc:spChg>
        <pc:spChg chg="add del mod">
          <ac:chgData name="Diego Rueda" userId="61cff05f1feb0086" providerId="LiveId" clId="{80CBFC3B-8BB3-43B2-A6D7-2B0E84613978}" dt="2024-03-23T17:00:05.303" v="967" actId="478"/>
          <ac:spMkLst>
            <pc:docMk/>
            <pc:sldMk cId="126159013" sldId="262"/>
            <ac:spMk id="21" creationId="{6EF93AB2-D2BD-4895-5D89-F2DEFD563DFE}"/>
          </ac:spMkLst>
        </pc:spChg>
        <pc:spChg chg="add del mod">
          <ac:chgData name="Diego Rueda" userId="61cff05f1feb0086" providerId="LiveId" clId="{80CBFC3B-8BB3-43B2-A6D7-2B0E84613978}" dt="2024-03-23T18:38:26.941" v="2042" actId="478"/>
          <ac:spMkLst>
            <pc:docMk/>
            <pc:sldMk cId="126159013" sldId="262"/>
            <ac:spMk id="22" creationId="{8D2E300B-95F2-6ABB-8A03-0718481FC48F}"/>
          </ac:spMkLst>
        </pc:spChg>
        <pc:spChg chg="add del mod">
          <ac:chgData name="Diego Rueda" userId="61cff05f1feb0086" providerId="LiveId" clId="{80CBFC3B-8BB3-43B2-A6D7-2B0E84613978}" dt="2024-03-24T15:07:20.158" v="9969" actId="21"/>
          <ac:spMkLst>
            <pc:docMk/>
            <pc:sldMk cId="126159013" sldId="262"/>
            <ac:spMk id="23" creationId="{4FDE221F-B700-5DBA-3D0F-DD598C68DBC4}"/>
          </ac:spMkLst>
        </pc:spChg>
        <pc:spChg chg="add del mod">
          <ac:chgData name="Diego Rueda" userId="61cff05f1feb0086" providerId="LiveId" clId="{80CBFC3B-8BB3-43B2-A6D7-2B0E84613978}" dt="2024-03-23T18:38:26.941" v="2042" actId="478"/>
          <ac:spMkLst>
            <pc:docMk/>
            <pc:sldMk cId="126159013" sldId="262"/>
            <ac:spMk id="23" creationId="{6817A9CA-220B-42A1-E647-9C4067311CB4}"/>
          </ac:spMkLst>
        </pc:spChg>
        <pc:spChg chg="add del mod">
          <ac:chgData name="Diego Rueda" userId="61cff05f1feb0086" providerId="LiveId" clId="{80CBFC3B-8BB3-43B2-A6D7-2B0E84613978}" dt="2024-03-24T15:07:20.158" v="9969" actId="21"/>
          <ac:spMkLst>
            <pc:docMk/>
            <pc:sldMk cId="126159013" sldId="262"/>
            <ac:spMk id="24" creationId="{343E7E08-5A68-B7FF-A900-B560C7D313BA}"/>
          </ac:spMkLst>
        </pc:spChg>
        <pc:spChg chg="add del mod">
          <ac:chgData name="Diego Rueda" userId="61cff05f1feb0086" providerId="LiveId" clId="{80CBFC3B-8BB3-43B2-A6D7-2B0E84613978}" dt="2024-03-23T18:38:26.941" v="2042" actId="478"/>
          <ac:spMkLst>
            <pc:docMk/>
            <pc:sldMk cId="126159013" sldId="262"/>
            <ac:spMk id="24" creationId="{47D05632-6E5E-D957-ED2B-3E75FE25AF84}"/>
          </ac:spMkLst>
        </pc:spChg>
        <pc:spChg chg="add del mod">
          <ac:chgData name="Diego Rueda" userId="61cff05f1feb0086" providerId="LiveId" clId="{80CBFC3B-8BB3-43B2-A6D7-2B0E84613978}" dt="2024-03-23T18:38:26.941" v="2042" actId="478"/>
          <ac:spMkLst>
            <pc:docMk/>
            <pc:sldMk cId="126159013" sldId="262"/>
            <ac:spMk id="25" creationId="{A0904373-8D85-F378-5DB8-59D3F5DF35AA}"/>
          </ac:spMkLst>
        </pc:spChg>
        <pc:spChg chg="add del mod">
          <ac:chgData name="Diego Rueda" userId="61cff05f1feb0086" providerId="LiveId" clId="{80CBFC3B-8BB3-43B2-A6D7-2B0E84613978}" dt="2024-03-24T15:07:20.158" v="9969" actId="21"/>
          <ac:spMkLst>
            <pc:docMk/>
            <pc:sldMk cId="126159013" sldId="262"/>
            <ac:spMk id="25" creationId="{EF1CED15-674E-C757-E8D5-2FBD8DC959EA}"/>
          </ac:spMkLst>
        </pc:spChg>
        <pc:spChg chg="add del mod">
          <ac:chgData name="Diego Rueda" userId="61cff05f1feb0086" providerId="LiveId" clId="{80CBFC3B-8BB3-43B2-A6D7-2B0E84613978}" dt="2024-03-24T15:51:31.999" v="13377" actId="478"/>
          <ac:spMkLst>
            <pc:docMk/>
            <pc:sldMk cId="126159013" sldId="262"/>
            <ac:spMk id="26" creationId="{87E70B4C-21F1-FEB8-E792-42DBCE98539A}"/>
          </ac:spMkLst>
        </pc:spChg>
        <pc:spChg chg="add del mod">
          <ac:chgData name="Diego Rueda" userId="61cff05f1feb0086" providerId="LiveId" clId="{80CBFC3B-8BB3-43B2-A6D7-2B0E84613978}" dt="2024-03-24T15:51:30.750" v="13376" actId="478"/>
          <ac:spMkLst>
            <pc:docMk/>
            <pc:sldMk cId="126159013" sldId="262"/>
            <ac:spMk id="27" creationId="{86A38032-A601-17D4-EB4F-14E1F56008BC}"/>
          </ac:spMkLst>
        </pc:spChg>
        <pc:spChg chg="add mod">
          <ac:chgData name="Diego Rueda" userId="61cff05f1feb0086" providerId="LiveId" clId="{80CBFC3B-8BB3-43B2-A6D7-2B0E84613978}" dt="2024-03-23T18:38:27.314" v="2043"/>
          <ac:spMkLst>
            <pc:docMk/>
            <pc:sldMk cId="126159013" sldId="262"/>
            <ac:spMk id="28" creationId="{2F0E8386-FC10-6495-81FE-A5B0293B0BF1}"/>
          </ac:spMkLst>
        </pc:spChg>
        <pc:spChg chg="add mod">
          <ac:chgData name="Diego Rueda" userId="61cff05f1feb0086" providerId="LiveId" clId="{80CBFC3B-8BB3-43B2-A6D7-2B0E84613978}" dt="2024-03-23T18:38:27.314" v="2043"/>
          <ac:spMkLst>
            <pc:docMk/>
            <pc:sldMk cId="126159013" sldId="262"/>
            <ac:spMk id="29" creationId="{2D198B4A-088C-8FCA-1217-9492443DBA1D}"/>
          </ac:spMkLst>
        </pc:spChg>
        <pc:spChg chg="add mod">
          <ac:chgData name="Diego Rueda" userId="61cff05f1feb0086" providerId="LiveId" clId="{80CBFC3B-8BB3-43B2-A6D7-2B0E84613978}" dt="2024-03-23T18:38:46.435" v="2045" actId="207"/>
          <ac:spMkLst>
            <pc:docMk/>
            <pc:sldMk cId="126159013" sldId="262"/>
            <ac:spMk id="30" creationId="{03EFF5F1-793E-21A2-65C3-23366CFD7841}"/>
          </ac:spMkLst>
        </pc:spChg>
        <pc:spChg chg="add del mod">
          <ac:chgData name="Diego Rueda" userId="61cff05f1feb0086" providerId="LiveId" clId="{80CBFC3B-8BB3-43B2-A6D7-2B0E84613978}" dt="2024-03-24T15:07:20.158" v="9969" actId="21"/>
          <ac:spMkLst>
            <pc:docMk/>
            <pc:sldMk cId="126159013" sldId="262"/>
            <ac:spMk id="31" creationId="{E53365DF-DF0A-1EEF-DE86-D18582917672}"/>
          </ac:spMkLst>
        </pc:spChg>
        <pc:spChg chg="add mod">
          <ac:chgData name="Diego Rueda" userId="61cff05f1feb0086" providerId="LiveId" clId="{80CBFC3B-8BB3-43B2-A6D7-2B0E84613978}" dt="2024-03-23T18:38:27.314" v="2043"/>
          <ac:spMkLst>
            <pc:docMk/>
            <pc:sldMk cId="126159013" sldId="262"/>
            <ac:spMk id="32" creationId="{8B1EB2BC-17C5-6DCF-ACEE-58EB8B388F28}"/>
          </ac:spMkLst>
        </pc:spChg>
        <pc:spChg chg="add mod">
          <ac:chgData name="Diego Rueda" userId="61cff05f1feb0086" providerId="LiveId" clId="{80CBFC3B-8BB3-43B2-A6D7-2B0E84613978}" dt="2024-03-23T18:38:27.314" v="2043"/>
          <ac:spMkLst>
            <pc:docMk/>
            <pc:sldMk cId="126159013" sldId="262"/>
            <ac:spMk id="33" creationId="{6FDC8B4F-B01A-F51D-B8C7-2B0683398088}"/>
          </ac:spMkLst>
        </pc:spChg>
        <pc:spChg chg="add del mod">
          <ac:chgData name="Diego Rueda" userId="61cff05f1feb0086" providerId="LiveId" clId="{80CBFC3B-8BB3-43B2-A6D7-2B0E84613978}" dt="2024-03-24T15:07:20.158" v="9969" actId="21"/>
          <ac:spMkLst>
            <pc:docMk/>
            <pc:sldMk cId="126159013" sldId="262"/>
            <ac:spMk id="41" creationId="{9C44250A-991F-8506-EC89-FEC07BB4FFC6}"/>
          </ac:spMkLst>
        </pc:spChg>
        <pc:grpChg chg="add del mod">
          <ac:chgData name="Diego Rueda" userId="61cff05f1feb0086" providerId="LiveId" clId="{80CBFC3B-8BB3-43B2-A6D7-2B0E84613978}" dt="2024-03-23T14:56:14.061" v="924" actId="478"/>
          <ac:grpSpMkLst>
            <pc:docMk/>
            <pc:sldMk cId="126159013" sldId="262"/>
            <ac:grpSpMk id="4" creationId="{7C8001DC-E19D-BA5E-8CA5-4C2123F9706B}"/>
          </ac:grpSpMkLst>
        </pc:grpChg>
        <pc:grpChg chg="add del mod">
          <ac:chgData name="Diego Rueda" userId="61cff05f1feb0086" providerId="LiveId" clId="{80CBFC3B-8BB3-43B2-A6D7-2B0E84613978}" dt="2024-03-23T17:07:33.004" v="1033" actId="478"/>
          <ac:grpSpMkLst>
            <pc:docMk/>
            <pc:sldMk cId="126159013" sldId="262"/>
            <ac:grpSpMk id="8" creationId="{C83EA209-774C-A815-DAF9-14225BCEC626}"/>
          </ac:grpSpMkLst>
        </pc:grpChg>
        <pc:grpChg chg="add del mod">
          <ac:chgData name="Diego Rueda" userId="61cff05f1feb0086" providerId="LiveId" clId="{80CBFC3B-8BB3-43B2-A6D7-2B0E84613978}" dt="2024-03-23T14:58:24.234" v="941" actId="478"/>
          <ac:grpSpMkLst>
            <pc:docMk/>
            <pc:sldMk cId="126159013" sldId="262"/>
            <ac:grpSpMk id="13" creationId="{255DFFE6-4B89-66AC-5BE4-9CC3C4F753E1}"/>
          </ac:grpSpMkLst>
        </pc:grpChg>
        <pc:graphicFrameChg chg="add del mod modGraphic">
          <ac:chgData name="Diego Rueda" userId="61cff05f1feb0086" providerId="LiveId" clId="{80CBFC3B-8BB3-43B2-A6D7-2B0E84613978}" dt="2024-03-24T15:19:59.475" v="10674"/>
          <ac:graphicFrameMkLst>
            <pc:docMk/>
            <pc:sldMk cId="126159013" sldId="262"/>
            <ac:graphicFrameMk id="16" creationId="{D8EEF51E-395B-ABA8-930B-72227636ED43}"/>
          </ac:graphicFrameMkLst>
        </pc:graphicFrameChg>
        <pc:cxnChg chg="add del mod">
          <ac:chgData name="Diego Rueda" userId="61cff05f1feb0086" providerId="LiveId" clId="{80CBFC3B-8BB3-43B2-A6D7-2B0E84613978}" dt="2024-03-24T15:07:20.158" v="9969" actId="21"/>
          <ac:cxnSpMkLst>
            <pc:docMk/>
            <pc:sldMk cId="126159013" sldId="262"/>
            <ac:cxnSpMk id="9" creationId="{E2AFAE17-7DD4-A843-AE4E-752988D1BC37}"/>
          </ac:cxnSpMkLst>
        </pc:cxnChg>
        <pc:cxnChg chg="add del mod">
          <ac:chgData name="Diego Rueda" userId="61cff05f1feb0086" providerId="LiveId" clId="{80CBFC3B-8BB3-43B2-A6D7-2B0E84613978}" dt="2024-03-23T14:58:20.441" v="940" actId="478"/>
          <ac:cxnSpMkLst>
            <pc:docMk/>
            <pc:sldMk cId="126159013" sldId="262"/>
            <ac:cxnSpMk id="20" creationId="{303EB9E1-179B-706A-ABEA-1B08F2877A8D}"/>
          </ac:cxnSpMkLst>
        </pc:cxnChg>
        <pc:cxnChg chg="add del mod">
          <ac:chgData name="Diego Rueda" userId="61cff05f1feb0086" providerId="LiveId" clId="{80CBFC3B-8BB3-43B2-A6D7-2B0E84613978}" dt="2024-03-23T18:38:26.941" v="2042" actId="478"/>
          <ac:cxnSpMkLst>
            <pc:docMk/>
            <pc:sldMk cId="126159013" sldId="262"/>
            <ac:cxnSpMk id="31" creationId="{A7F9A475-EA8A-7ADB-4ADF-FAB3AD4277EC}"/>
          </ac:cxnSpMkLst>
        </pc:cxnChg>
      </pc:sldChg>
      <pc:sldChg chg="addSp delSp modSp add del mod">
        <pc:chgData name="Diego Rueda" userId="61cff05f1feb0086" providerId="LiveId" clId="{80CBFC3B-8BB3-43B2-A6D7-2B0E84613978}" dt="2024-03-24T15:51:53.356" v="13384" actId="47"/>
        <pc:sldMkLst>
          <pc:docMk/>
          <pc:sldMk cId="864487819" sldId="263"/>
        </pc:sldMkLst>
        <pc:spChg chg="del">
          <ac:chgData name="Diego Rueda" userId="61cff05f1feb0086" providerId="LiveId" clId="{80CBFC3B-8BB3-43B2-A6D7-2B0E84613978}" dt="2024-03-23T17:02:41.366" v="989" actId="478"/>
          <ac:spMkLst>
            <pc:docMk/>
            <pc:sldMk cId="864487819" sldId="263"/>
            <ac:spMk id="2" creationId="{B94DB723-298C-F587-5798-0AC88ADC4870}"/>
          </ac:spMkLst>
        </pc:spChg>
        <pc:spChg chg="add del mod">
          <ac:chgData name="Diego Rueda" userId="61cff05f1feb0086" providerId="LiveId" clId="{80CBFC3B-8BB3-43B2-A6D7-2B0E84613978}" dt="2024-03-23T17:02:43.058" v="990" actId="478"/>
          <ac:spMkLst>
            <pc:docMk/>
            <pc:sldMk cId="864487819" sldId="263"/>
            <ac:spMk id="4" creationId="{9AF77CB3-62CF-595A-542F-A0A474967EAF}"/>
          </ac:spMkLst>
        </pc:spChg>
        <pc:spChg chg="add mod">
          <ac:chgData name="Diego Rueda" userId="61cff05f1feb0086" providerId="LiveId" clId="{80CBFC3B-8BB3-43B2-A6D7-2B0E84613978}" dt="2024-03-23T18:36:53.975" v="2031" actId="207"/>
          <ac:spMkLst>
            <pc:docMk/>
            <pc:sldMk cId="864487819" sldId="263"/>
            <ac:spMk id="5" creationId="{E7EA0EE5-6E5C-A356-679D-831B390461F1}"/>
          </ac:spMkLst>
        </pc:spChg>
        <pc:spChg chg="add del mod">
          <ac:chgData name="Diego Rueda" userId="61cff05f1feb0086" providerId="LiveId" clId="{80CBFC3B-8BB3-43B2-A6D7-2B0E84613978}" dt="2024-03-23T18:35:09.828" v="2010" actId="1076"/>
          <ac:spMkLst>
            <pc:docMk/>
            <pc:sldMk cId="864487819" sldId="263"/>
            <ac:spMk id="7" creationId="{2F8340A6-82E7-6519-6D23-C0A41C9565D1}"/>
          </ac:spMkLst>
        </pc:spChg>
        <pc:spChg chg="add del mod">
          <ac:chgData name="Diego Rueda" userId="61cff05f1feb0086" providerId="LiveId" clId="{80CBFC3B-8BB3-43B2-A6D7-2B0E84613978}" dt="2024-03-23T18:35:09.828" v="2010" actId="1076"/>
          <ac:spMkLst>
            <pc:docMk/>
            <pc:sldMk cId="864487819" sldId="263"/>
            <ac:spMk id="8" creationId="{9504314B-D515-B638-0E13-9044A39596B1}"/>
          </ac:spMkLst>
        </pc:spChg>
        <pc:spChg chg="add mod ord">
          <ac:chgData name="Diego Rueda" userId="61cff05f1feb0086" providerId="LiveId" clId="{80CBFC3B-8BB3-43B2-A6D7-2B0E84613978}" dt="2024-03-23T18:36:10.534" v="2026" actId="1035"/>
          <ac:spMkLst>
            <pc:docMk/>
            <pc:sldMk cId="864487819" sldId="263"/>
            <ac:spMk id="9" creationId="{0E673A8E-BC02-F58C-76AD-A6B7CD8D2188}"/>
          </ac:spMkLst>
        </pc:spChg>
        <pc:spChg chg="add mod">
          <ac:chgData name="Diego Rueda" userId="61cff05f1feb0086" providerId="LiveId" clId="{80CBFC3B-8BB3-43B2-A6D7-2B0E84613978}" dt="2024-03-23T17:04:03.658" v="1012" actId="1076"/>
          <ac:spMkLst>
            <pc:docMk/>
            <pc:sldMk cId="864487819" sldId="263"/>
            <ac:spMk id="10" creationId="{60ECF2C8-4348-D520-450A-F11932C8A2EA}"/>
          </ac:spMkLst>
        </pc:spChg>
        <pc:spChg chg="add mod">
          <ac:chgData name="Diego Rueda" userId="61cff05f1feb0086" providerId="LiveId" clId="{80CBFC3B-8BB3-43B2-A6D7-2B0E84613978}" dt="2024-03-23T18:35:04.586" v="2009" actId="1076"/>
          <ac:spMkLst>
            <pc:docMk/>
            <pc:sldMk cId="864487819" sldId="263"/>
            <ac:spMk id="11" creationId="{11FD3BF7-469D-064D-3A10-A674646074A4}"/>
          </ac:spMkLst>
        </pc:spChg>
        <pc:spChg chg="add mod">
          <ac:chgData name="Diego Rueda" userId="61cff05f1feb0086" providerId="LiveId" clId="{80CBFC3B-8BB3-43B2-A6D7-2B0E84613978}" dt="2024-03-23T18:36:58.918" v="2032" actId="207"/>
          <ac:spMkLst>
            <pc:docMk/>
            <pc:sldMk cId="864487819" sldId="263"/>
            <ac:spMk id="12" creationId="{C61014AC-146D-8953-3E20-5CC5BC3C1BD8}"/>
          </ac:spMkLst>
        </pc:spChg>
        <pc:spChg chg="add mod">
          <ac:chgData name="Diego Rueda" userId="61cff05f1feb0086" providerId="LiveId" clId="{80CBFC3B-8BB3-43B2-A6D7-2B0E84613978}" dt="2024-03-23T18:37:03.121" v="2033" actId="207"/>
          <ac:spMkLst>
            <pc:docMk/>
            <pc:sldMk cId="864487819" sldId="263"/>
            <ac:spMk id="13" creationId="{31FF0E3B-5BC6-478E-3FC0-1859E01AE31C}"/>
          </ac:spMkLst>
        </pc:spChg>
        <pc:spChg chg="add mod ord">
          <ac:chgData name="Diego Rueda" userId="61cff05f1feb0086" providerId="LiveId" clId="{80CBFC3B-8BB3-43B2-A6D7-2B0E84613978}" dt="2024-03-23T18:35:09.828" v="2010" actId="1076"/>
          <ac:spMkLst>
            <pc:docMk/>
            <pc:sldMk cId="864487819" sldId="263"/>
            <ac:spMk id="14" creationId="{76E6F135-3B61-D1A0-4FFE-1F99E698C206}"/>
          </ac:spMkLst>
        </pc:spChg>
        <pc:cxnChg chg="del">
          <ac:chgData name="Diego Rueda" userId="61cff05f1feb0086" providerId="LiveId" clId="{80CBFC3B-8BB3-43B2-A6D7-2B0E84613978}" dt="2024-03-23T17:02:41.366" v="989" actId="478"/>
          <ac:cxnSpMkLst>
            <pc:docMk/>
            <pc:sldMk cId="864487819" sldId="263"/>
            <ac:cxnSpMk id="6" creationId="{E28AFB25-D046-1A69-E3BA-B0568BA01DE7}"/>
          </ac:cxnSpMkLst>
        </pc:cxnChg>
        <pc:cxnChg chg="add mod">
          <ac:chgData name="Diego Rueda" userId="61cff05f1feb0086" providerId="LiveId" clId="{80CBFC3B-8BB3-43B2-A6D7-2B0E84613978}" dt="2024-03-23T18:35:18.840" v="2013" actId="14100"/>
          <ac:cxnSpMkLst>
            <pc:docMk/>
            <pc:sldMk cId="864487819" sldId="263"/>
            <ac:cxnSpMk id="16" creationId="{647ADF6D-A28E-D982-610B-A00C483E233A}"/>
          </ac:cxnSpMkLst>
        </pc:cxnChg>
      </pc:sldChg>
      <pc:sldChg chg="addSp delSp modSp add mod">
        <pc:chgData name="Diego Rueda" userId="61cff05f1feb0086" providerId="LiveId" clId="{80CBFC3B-8BB3-43B2-A6D7-2B0E84613978}" dt="2024-03-24T15:51:51.831" v="13383" actId="478"/>
        <pc:sldMkLst>
          <pc:docMk/>
          <pc:sldMk cId="3833021452" sldId="264"/>
        </pc:sldMkLst>
        <pc:spChg chg="add mod">
          <ac:chgData name="Diego Rueda" userId="61cff05f1feb0086" providerId="LiveId" clId="{80CBFC3B-8BB3-43B2-A6D7-2B0E84613978}" dt="2024-03-23T17:37:59.781" v="1259" actId="1076"/>
          <ac:spMkLst>
            <pc:docMk/>
            <pc:sldMk cId="3833021452" sldId="264"/>
            <ac:spMk id="2" creationId="{ACE4335F-15B2-E3CE-CE54-8A04DE351D30}"/>
          </ac:spMkLst>
        </pc:spChg>
        <pc:spChg chg="del mod">
          <ac:chgData name="Diego Rueda" userId="61cff05f1feb0086" providerId="LiveId" clId="{80CBFC3B-8BB3-43B2-A6D7-2B0E84613978}" dt="2024-03-24T15:51:51.831" v="13383" actId="478"/>
          <ac:spMkLst>
            <pc:docMk/>
            <pc:sldMk cId="3833021452" sldId="264"/>
            <ac:spMk id="5" creationId="{E7EA0EE5-6E5C-A356-679D-831B390461F1}"/>
          </ac:spMkLst>
        </pc:spChg>
        <pc:spChg chg="add mod">
          <ac:chgData name="Diego Rueda" userId="61cff05f1feb0086" providerId="LiveId" clId="{80CBFC3B-8BB3-43B2-A6D7-2B0E84613978}" dt="2024-03-23T18:15:31.127" v="1460" actId="108"/>
          <ac:spMkLst>
            <pc:docMk/>
            <pc:sldMk cId="3833021452" sldId="264"/>
            <ac:spMk id="6" creationId="{59CAC914-98D9-5B58-774D-C0597E789D57}"/>
          </ac:spMkLst>
        </pc:spChg>
        <pc:spChg chg="del">
          <ac:chgData name="Diego Rueda" userId="61cff05f1feb0086" providerId="LiveId" clId="{80CBFC3B-8BB3-43B2-A6D7-2B0E84613978}" dt="2024-03-24T15:51:51.258" v="13382" actId="478"/>
          <ac:spMkLst>
            <pc:docMk/>
            <pc:sldMk cId="3833021452" sldId="264"/>
            <ac:spMk id="7" creationId="{2F8340A6-82E7-6519-6D23-C0A41C9565D1}"/>
          </ac:spMkLst>
        </pc:spChg>
        <pc:spChg chg="del">
          <ac:chgData name="Diego Rueda" userId="61cff05f1feb0086" providerId="LiveId" clId="{80CBFC3B-8BB3-43B2-A6D7-2B0E84613978}" dt="2024-03-24T15:51:51.258" v="13382" actId="478"/>
          <ac:spMkLst>
            <pc:docMk/>
            <pc:sldMk cId="3833021452" sldId="264"/>
            <ac:spMk id="8" creationId="{9504314B-D515-B638-0E13-9044A39596B1}"/>
          </ac:spMkLst>
        </pc:spChg>
        <pc:spChg chg="del mod">
          <ac:chgData name="Diego Rueda" userId="61cff05f1feb0086" providerId="LiveId" clId="{80CBFC3B-8BB3-43B2-A6D7-2B0E84613978}" dt="2024-03-24T15:51:51.258" v="13382" actId="478"/>
          <ac:spMkLst>
            <pc:docMk/>
            <pc:sldMk cId="3833021452" sldId="264"/>
            <ac:spMk id="9" creationId="{0E673A8E-BC02-F58C-76AD-A6B7CD8D2188}"/>
          </ac:spMkLst>
        </pc:spChg>
        <pc:spChg chg="del">
          <ac:chgData name="Diego Rueda" userId="61cff05f1feb0086" providerId="LiveId" clId="{80CBFC3B-8BB3-43B2-A6D7-2B0E84613978}" dt="2024-03-23T17:36:48.897" v="1235" actId="478"/>
          <ac:spMkLst>
            <pc:docMk/>
            <pc:sldMk cId="3833021452" sldId="264"/>
            <ac:spMk id="10" creationId="{60ECF2C8-4348-D520-450A-F11932C8A2EA}"/>
          </ac:spMkLst>
        </pc:spChg>
        <pc:spChg chg="del">
          <ac:chgData name="Diego Rueda" userId="61cff05f1feb0086" providerId="LiveId" clId="{80CBFC3B-8BB3-43B2-A6D7-2B0E84613978}" dt="2024-03-23T17:36:48.897" v="1235" actId="478"/>
          <ac:spMkLst>
            <pc:docMk/>
            <pc:sldMk cId="3833021452" sldId="264"/>
            <ac:spMk id="11" creationId="{11FD3BF7-469D-064D-3A10-A674646074A4}"/>
          </ac:spMkLst>
        </pc:spChg>
        <pc:spChg chg="del">
          <ac:chgData name="Diego Rueda" userId="61cff05f1feb0086" providerId="LiveId" clId="{80CBFC3B-8BB3-43B2-A6D7-2B0E84613978}" dt="2024-03-24T15:51:51.258" v="13382" actId="478"/>
          <ac:spMkLst>
            <pc:docMk/>
            <pc:sldMk cId="3833021452" sldId="264"/>
            <ac:spMk id="12" creationId="{C61014AC-146D-8953-3E20-5CC5BC3C1BD8}"/>
          </ac:spMkLst>
        </pc:spChg>
        <pc:spChg chg="del">
          <ac:chgData name="Diego Rueda" userId="61cff05f1feb0086" providerId="LiveId" clId="{80CBFC3B-8BB3-43B2-A6D7-2B0E84613978}" dt="2024-03-24T15:51:51.258" v="13382" actId="478"/>
          <ac:spMkLst>
            <pc:docMk/>
            <pc:sldMk cId="3833021452" sldId="264"/>
            <ac:spMk id="13" creationId="{31FF0E3B-5BC6-478E-3FC0-1859E01AE31C}"/>
          </ac:spMkLst>
        </pc:spChg>
        <pc:spChg chg="add del mod">
          <ac:chgData name="Diego Rueda" userId="61cff05f1feb0086" providerId="LiveId" clId="{80CBFC3B-8BB3-43B2-A6D7-2B0E84613978}" dt="2024-03-23T18:14:53.065" v="1450" actId="478"/>
          <ac:spMkLst>
            <pc:docMk/>
            <pc:sldMk cId="3833021452" sldId="264"/>
            <ac:spMk id="14" creationId="{D7F6606C-B733-1B8D-6C42-69CDA6B5B666}"/>
          </ac:spMkLst>
        </pc:spChg>
        <pc:cxnChg chg="add mod">
          <ac:chgData name="Diego Rueda" userId="61cff05f1feb0086" providerId="LiveId" clId="{80CBFC3B-8BB3-43B2-A6D7-2B0E84613978}" dt="2024-03-23T17:37:59.781" v="1259" actId="1076"/>
          <ac:cxnSpMkLst>
            <pc:docMk/>
            <pc:sldMk cId="3833021452" sldId="264"/>
            <ac:cxnSpMk id="3" creationId="{EA8A0721-07B6-5D9F-3B1C-29C62BF1A5F2}"/>
          </ac:cxnSpMkLst>
        </pc:cxnChg>
      </pc:sldChg>
      <pc:sldChg chg="addSp delSp modSp add mod">
        <pc:chgData name="Diego Rueda" userId="61cff05f1feb0086" providerId="LiveId" clId="{80CBFC3B-8BB3-43B2-A6D7-2B0E84613978}" dt="2024-03-24T15:51:48.678" v="13381" actId="478"/>
        <pc:sldMkLst>
          <pc:docMk/>
          <pc:sldMk cId="1954135772" sldId="265"/>
        </pc:sldMkLst>
        <pc:spChg chg="mod">
          <ac:chgData name="Diego Rueda" userId="61cff05f1feb0086" providerId="LiveId" clId="{80CBFC3B-8BB3-43B2-A6D7-2B0E84613978}" dt="2024-03-23T17:44:57.686" v="1313" actId="790"/>
          <ac:spMkLst>
            <pc:docMk/>
            <pc:sldMk cId="1954135772" sldId="265"/>
            <ac:spMk id="2" creationId="{ACE4335F-15B2-E3CE-CE54-8A04DE351D30}"/>
          </ac:spMkLst>
        </pc:spChg>
        <pc:spChg chg="add del mod">
          <ac:chgData name="Diego Rueda" userId="61cff05f1feb0086" providerId="LiveId" clId="{80CBFC3B-8BB3-43B2-A6D7-2B0E84613978}" dt="2024-03-23T18:14:30.027" v="1443" actId="478"/>
          <ac:spMkLst>
            <pc:docMk/>
            <pc:sldMk cId="1954135772" sldId="265"/>
            <ac:spMk id="4" creationId="{50C63F39-D4C1-21C6-5CF7-F07B29A1797C}"/>
          </ac:spMkLst>
        </pc:spChg>
        <pc:spChg chg="del">
          <ac:chgData name="Diego Rueda" userId="61cff05f1feb0086" providerId="LiveId" clId="{80CBFC3B-8BB3-43B2-A6D7-2B0E84613978}" dt="2024-03-24T15:51:48.678" v="13381" actId="478"/>
          <ac:spMkLst>
            <pc:docMk/>
            <pc:sldMk cId="1954135772" sldId="265"/>
            <ac:spMk id="5" creationId="{E7EA0EE5-6E5C-A356-679D-831B390461F1}"/>
          </ac:spMkLst>
        </pc:spChg>
        <pc:spChg chg="mod">
          <ac:chgData name="Diego Rueda" userId="61cff05f1feb0086" providerId="LiveId" clId="{80CBFC3B-8BB3-43B2-A6D7-2B0E84613978}" dt="2024-03-23T18:14:26.663" v="1442" actId="108"/>
          <ac:spMkLst>
            <pc:docMk/>
            <pc:sldMk cId="1954135772" sldId="265"/>
            <ac:spMk id="6" creationId="{59CAC914-98D9-5B58-774D-C0597E789D57}"/>
          </ac:spMkLst>
        </pc:spChg>
        <pc:spChg chg="del">
          <ac:chgData name="Diego Rueda" userId="61cff05f1feb0086" providerId="LiveId" clId="{80CBFC3B-8BB3-43B2-A6D7-2B0E84613978}" dt="2024-03-24T15:51:47.988" v="13380" actId="478"/>
          <ac:spMkLst>
            <pc:docMk/>
            <pc:sldMk cId="1954135772" sldId="265"/>
            <ac:spMk id="7" creationId="{2F8340A6-82E7-6519-6D23-C0A41C9565D1}"/>
          </ac:spMkLst>
        </pc:spChg>
        <pc:spChg chg="del">
          <ac:chgData name="Diego Rueda" userId="61cff05f1feb0086" providerId="LiveId" clId="{80CBFC3B-8BB3-43B2-A6D7-2B0E84613978}" dt="2024-03-24T15:51:47.988" v="13380" actId="478"/>
          <ac:spMkLst>
            <pc:docMk/>
            <pc:sldMk cId="1954135772" sldId="265"/>
            <ac:spMk id="8" creationId="{9504314B-D515-B638-0E13-9044A39596B1}"/>
          </ac:spMkLst>
        </pc:spChg>
        <pc:spChg chg="del">
          <ac:chgData name="Diego Rueda" userId="61cff05f1feb0086" providerId="LiveId" clId="{80CBFC3B-8BB3-43B2-A6D7-2B0E84613978}" dt="2024-03-24T15:51:47.988" v="13380" actId="478"/>
          <ac:spMkLst>
            <pc:docMk/>
            <pc:sldMk cId="1954135772" sldId="265"/>
            <ac:spMk id="9" creationId="{0E673A8E-BC02-F58C-76AD-A6B7CD8D2188}"/>
          </ac:spMkLst>
        </pc:spChg>
        <pc:spChg chg="del">
          <ac:chgData name="Diego Rueda" userId="61cff05f1feb0086" providerId="LiveId" clId="{80CBFC3B-8BB3-43B2-A6D7-2B0E84613978}" dt="2024-03-24T15:51:47.988" v="13380" actId="478"/>
          <ac:spMkLst>
            <pc:docMk/>
            <pc:sldMk cId="1954135772" sldId="265"/>
            <ac:spMk id="12" creationId="{C61014AC-146D-8953-3E20-5CC5BC3C1BD8}"/>
          </ac:spMkLst>
        </pc:spChg>
        <pc:spChg chg="del">
          <ac:chgData name="Diego Rueda" userId="61cff05f1feb0086" providerId="LiveId" clId="{80CBFC3B-8BB3-43B2-A6D7-2B0E84613978}" dt="2024-03-24T15:51:47.988" v="13380" actId="478"/>
          <ac:spMkLst>
            <pc:docMk/>
            <pc:sldMk cId="1954135772" sldId="265"/>
            <ac:spMk id="13" creationId="{31FF0E3B-5BC6-478E-3FC0-1859E01AE31C}"/>
          </ac:spMkLst>
        </pc:spChg>
      </pc:sldChg>
      <pc:sldChg chg="addSp delSp modSp add mod">
        <pc:chgData name="Diego Rueda" userId="61cff05f1feb0086" providerId="LiveId" clId="{80CBFC3B-8BB3-43B2-A6D7-2B0E84613978}" dt="2024-03-24T15:51:45.457" v="13379" actId="478"/>
        <pc:sldMkLst>
          <pc:docMk/>
          <pc:sldMk cId="1172540683" sldId="266"/>
        </pc:sldMkLst>
        <pc:spChg chg="mod">
          <ac:chgData name="Diego Rueda" userId="61cff05f1feb0086" providerId="LiveId" clId="{80CBFC3B-8BB3-43B2-A6D7-2B0E84613978}" dt="2024-03-23T18:08:32.859" v="1373"/>
          <ac:spMkLst>
            <pc:docMk/>
            <pc:sldMk cId="1172540683" sldId="266"/>
            <ac:spMk id="2" creationId="{ACE4335F-15B2-E3CE-CE54-8A04DE351D30}"/>
          </ac:spMkLst>
        </pc:spChg>
        <pc:spChg chg="add del mod">
          <ac:chgData name="Diego Rueda" userId="61cff05f1feb0086" providerId="LiveId" clId="{80CBFC3B-8BB3-43B2-A6D7-2B0E84613978}" dt="2024-03-23T18:09:09.564" v="1378" actId="478"/>
          <ac:spMkLst>
            <pc:docMk/>
            <pc:sldMk cId="1172540683" sldId="266"/>
            <ac:spMk id="4" creationId="{611FEC47-93CC-8428-A8D6-DEF4C36A14F0}"/>
          </ac:spMkLst>
        </pc:spChg>
        <pc:spChg chg="del">
          <ac:chgData name="Diego Rueda" userId="61cff05f1feb0086" providerId="LiveId" clId="{80CBFC3B-8BB3-43B2-A6D7-2B0E84613978}" dt="2024-03-24T15:51:45.457" v="13379" actId="478"/>
          <ac:spMkLst>
            <pc:docMk/>
            <pc:sldMk cId="1172540683" sldId="266"/>
            <ac:spMk id="5" creationId="{E7EA0EE5-6E5C-A356-679D-831B390461F1}"/>
          </ac:spMkLst>
        </pc:spChg>
        <pc:spChg chg="mod">
          <ac:chgData name="Diego Rueda" userId="61cff05f1feb0086" providerId="LiveId" clId="{80CBFC3B-8BB3-43B2-A6D7-2B0E84613978}" dt="2024-03-23T18:10:43.659" v="1438" actId="20577"/>
          <ac:spMkLst>
            <pc:docMk/>
            <pc:sldMk cId="1172540683" sldId="266"/>
            <ac:spMk id="6" creationId="{59CAC914-98D9-5B58-774D-C0597E789D57}"/>
          </ac:spMkLst>
        </pc:spChg>
        <pc:spChg chg="del">
          <ac:chgData name="Diego Rueda" userId="61cff05f1feb0086" providerId="LiveId" clId="{80CBFC3B-8BB3-43B2-A6D7-2B0E84613978}" dt="2024-03-24T15:51:44.871" v="13378" actId="478"/>
          <ac:spMkLst>
            <pc:docMk/>
            <pc:sldMk cId="1172540683" sldId="266"/>
            <ac:spMk id="7" creationId="{2F8340A6-82E7-6519-6D23-C0A41C9565D1}"/>
          </ac:spMkLst>
        </pc:spChg>
        <pc:spChg chg="del">
          <ac:chgData name="Diego Rueda" userId="61cff05f1feb0086" providerId="LiveId" clId="{80CBFC3B-8BB3-43B2-A6D7-2B0E84613978}" dt="2024-03-24T15:51:44.871" v="13378" actId="478"/>
          <ac:spMkLst>
            <pc:docMk/>
            <pc:sldMk cId="1172540683" sldId="266"/>
            <ac:spMk id="8" creationId="{9504314B-D515-B638-0E13-9044A39596B1}"/>
          </ac:spMkLst>
        </pc:spChg>
        <pc:spChg chg="del">
          <ac:chgData name="Diego Rueda" userId="61cff05f1feb0086" providerId="LiveId" clId="{80CBFC3B-8BB3-43B2-A6D7-2B0E84613978}" dt="2024-03-24T15:51:44.871" v="13378" actId="478"/>
          <ac:spMkLst>
            <pc:docMk/>
            <pc:sldMk cId="1172540683" sldId="266"/>
            <ac:spMk id="9" creationId="{0E673A8E-BC02-F58C-76AD-A6B7CD8D2188}"/>
          </ac:spMkLst>
        </pc:spChg>
        <pc:spChg chg="del">
          <ac:chgData name="Diego Rueda" userId="61cff05f1feb0086" providerId="LiveId" clId="{80CBFC3B-8BB3-43B2-A6D7-2B0E84613978}" dt="2024-03-24T15:51:44.871" v="13378" actId="478"/>
          <ac:spMkLst>
            <pc:docMk/>
            <pc:sldMk cId="1172540683" sldId="266"/>
            <ac:spMk id="12" creationId="{C61014AC-146D-8953-3E20-5CC5BC3C1BD8}"/>
          </ac:spMkLst>
        </pc:spChg>
        <pc:spChg chg="del">
          <ac:chgData name="Diego Rueda" userId="61cff05f1feb0086" providerId="LiveId" clId="{80CBFC3B-8BB3-43B2-A6D7-2B0E84613978}" dt="2024-03-24T15:51:44.871" v="13378" actId="478"/>
          <ac:spMkLst>
            <pc:docMk/>
            <pc:sldMk cId="1172540683" sldId="266"/>
            <ac:spMk id="13" creationId="{31FF0E3B-5BC6-478E-3FC0-1859E01AE31C}"/>
          </ac:spMkLst>
        </pc:spChg>
      </pc:sldChg>
      <pc:sldChg chg="addSp delSp modSp add mod ord">
        <pc:chgData name="Diego Rueda" userId="61cff05f1feb0086" providerId="LiveId" clId="{80CBFC3B-8BB3-43B2-A6D7-2B0E84613978}" dt="2024-03-24T16:48:44.495" v="15818" actId="120"/>
        <pc:sldMkLst>
          <pc:docMk/>
          <pc:sldMk cId="1321967693" sldId="267"/>
        </pc:sldMkLst>
        <pc:spChg chg="mod">
          <ac:chgData name="Diego Rueda" userId="61cff05f1feb0086" providerId="LiveId" clId="{80CBFC3B-8BB3-43B2-A6D7-2B0E84613978}" dt="2024-03-24T15:50:38.217" v="13368" actId="20577"/>
          <ac:spMkLst>
            <pc:docMk/>
            <pc:sldMk cId="1321967693" sldId="267"/>
            <ac:spMk id="2" creationId="{B94DB723-298C-F587-5798-0AC88ADC4870}"/>
          </ac:spMkLst>
        </pc:spChg>
        <pc:spChg chg="add del mod ord">
          <ac:chgData name="Diego Rueda" userId="61cff05f1feb0086" providerId="LiveId" clId="{80CBFC3B-8BB3-43B2-A6D7-2B0E84613978}" dt="2024-03-24T15:59:13.939" v="13425" actId="478"/>
          <ac:spMkLst>
            <pc:docMk/>
            <pc:sldMk cId="1321967693" sldId="267"/>
            <ac:spMk id="3" creationId="{EC49B11A-2DBF-5E31-BA09-7F5E68AEC907}"/>
          </ac:spMkLst>
        </pc:spChg>
        <pc:spChg chg="add mod ord">
          <ac:chgData name="Diego Rueda" userId="61cff05f1feb0086" providerId="LiveId" clId="{80CBFC3B-8BB3-43B2-A6D7-2B0E84613978}" dt="2024-03-24T16:03:11.083" v="13471" actId="2085"/>
          <ac:spMkLst>
            <pc:docMk/>
            <pc:sldMk cId="1321967693" sldId="267"/>
            <ac:spMk id="9" creationId="{E7356CD7-F159-B21E-2F37-326F580673B5}"/>
          </ac:spMkLst>
        </pc:spChg>
        <pc:spChg chg="add del mod ord">
          <ac:chgData name="Diego Rueda" userId="61cff05f1feb0086" providerId="LiveId" clId="{80CBFC3B-8BB3-43B2-A6D7-2B0E84613978}" dt="2024-03-24T15:59:03.495" v="13422" actId="478"/>
          <ac:spMkLst>
            <pc:docMk/>
            <pc:sldMk cId="1321967693" sldId="267"/>
            <ac:spMk id="10" creationId="{D99A310C-B975-38DC-E569-2F710A2AD909}"/>
          </ac:spMkLst>
        </pc:spChg>
        <pc:spChg chg="add del mod ord">
          <ac:chgData name="Diego Rueda" userId="61cff05f1feb0086" providerId="LiveId" clId="{80CBFC3B-8BB3-43B2-A6D7-2B0E84613978}" dt="2024-03-24T15:59:02.780" v="13421" actId="478"/>
          <ac:spMkLst>
            <pc:docMk/>
            <pc:sldMk cId="1321967693" sldId="267"/>
            <ac:spMk id="11" creationId="{2D5180A1-EF5C-A4E2-2DBA-01C86060E98F}"/>
          </ac:spMkLst>
        </pc:spChg>
        <pc:spChg chg="add del mod ord">
          <ac:chgData name="Diego Rueda" userId="61cff05f1feb0086" providerId="LiveId" clId="{80CBFC3B-8BB3-43B2-A6D7-2B0E84613978}" dt="2024-03-24T15:59:02.780" v="13421" actId="478"/>
          <ac:spMkLst>
            <pc:docMk/>
            <pc:sldMk cId="1321967693" sldId="267"/>
            <ac:spMk id="12" creationId="{ADDED8A7-3678-1D55-0CAE-D7EB4A0A1380}"/>
          </ac:spMkLst>
        </pc:spChg>
        <pc:spChg chg="add del mod">
          <ac:chgData name="Diego Rueda" userId="61cff05f1feb0086" providerId="LiveId" clId="{80CBFC3B-8BB3-43B2-A6D7-2B0E84613978}" dt="2024-03-24T15:59:02.780" v="13421" actId="478"/>
          <ac:spMkLst>
            <pc:docMk/>
            <pc:sldMk cId="1321967693" sldId="267"/>
            <ac:spMk id="13" creationId="{1EFF7CC5-1F5D-2ACC-607B-F771F01973B7}"/>
          </ac:spMkLst>
        </pc:spChg>
        <pc:spChg chg="add mod">
          <ac:chgData name="Diego Rueda" userId="61cff05f1feb0086" providerId="LiveId" clId="{80CBFC3B-8BB3-43B2-A6D7-2B0E84613978}" dt="2024-03-24T16:21:00.057" v="13994" actId="14100"/>
          <ac:spMkLst>
            <pc:docMk/>
            <pc:sldMk cId="1321967693" sldId="267"/>
            <ac:spMk id="14" creationId="{77021E0B-110E-2169-7AC3-176F3B0B32BF}"/>
          </ac:spMkLst>
        </pc:spChg>
        <pc:spChg chg="add mod">
          <ac:chgData name="Diego Rueda" userId="61cff05f1feb0086" providerId="LiveId" clId="{80CBFC3B-8BB3-43B2-A6D7-2B0E84613978}" dt="2024-03-24T16:01:53.460" v="13455" actId="164"/>
          <ac:spMkLst>
            <pc:docMk/>
            <pc:sldMk cId="1321967693" sldId="267"/>
            <ac:spMk id="15" creationId="{FCAA44C5-2603-D3EE-51E8-88D6A067922D}"/>
          </ac:spMkLst>
        </pc:spChg>
        <pc:spChg chg="add mod">
          <ac:chgData name="Diego Rueda" userId="61cff05f1feb0086" providerId="LiveId" clId="{80CBFC3B-8BB3-43B2-A6D7-2B0E84613978}" dt="2024-03-24T16:01:28.513" v="13451" actId="571"/>
          <ac:spMkLst>
            <pc:docMk/>
            <pc:sldMk cId="1321967693" sldId="267"/>
            <ac:spMk id="16" creationId="{168575CD-1F5B-F4B2-E81C-03D0AF2BDE87}"/>
          </ac:spMkLst>
        </pc:spChg>
        <pc:spChg chg="add mod">
          <ac:chgData name="Diego Rueda" userId="61cff05f1feb0086" providerId="LiveId" clId="{80CBFC3B-8BB3-43B2-A6D7-2B0E84613978}" dt="2024-03-24T16:01:28.513" v="13451" actId="571"/>
          <ac:spMkLst>
            <pc:docMk/>
            <pc:sldMk cId="1321967693" sldId="267"/>
            <ac:spMk id="17" creationId="{F4FBF6E5-92D1-187B-B481-3614513C5021}"/>
          </ac:spMkLst>
        </pc:spChg>
        <pc:spChg chg="add mod">
          <ac:chgData name="Diego Rueda" userId="61cff05f1feb0086" providerId="LiveId" clId="{80CBFC3B-8BB3-43B2-A6D7-2B0E84613978}" dt="2024-03-24T16:01:28.513" v="13451" actId="571"/>
          <ac:spMkLst>
            <pc:docMk/>
            <pc:sldMk cId="1321967693" sldId="267"/>
            <ac:spMk id="18" creationId="{93238021-F9D3-DFFC-73B8-BCD8431AAE58}"/>
          </ac:spMkLst>
        </pc:spChg>
        <pc:spChg chg="mod">
          <ac:chgData name="Diego Rueda" userId="61cff05f1feb0086" providerId="LiveId" clId="{80CBFC3B-8BB3-43B2-A6D7-2B0E84613978}" dt="2024-03-24T16:20:59.711" v="13993" actId="14100"/>
          <ac:spMkLst>
            <pc:docMk/>
            <pc:sldMk cId="1321967693" sldId="267"/>
            <ac:spMk id="21" creationId="{FE40AAB6-43E8-F1D3-7713-755043036CEB}"/>
          </ac:spMkLst>
        </pc:spChg>
        <pc:spChg chg="mod">
          <ac:chgData name="Diego Rueda" userId="61cff05f1feb0086" providerId="LiveId" clId="{80CBFC3B-8BB3-43B2-A6D7-2B0E84613978}" dt="2024-03-24T16:01:57.506" v="13456" actId="571"/>
          <ac:spMkLst>
            <pc:docMk/>
            <pc:sldMk cId="1321967693" sldId="267"/>
            <ac:spMk id="22" creationId="{62F109CF-1436-F294-4FAD-DBC3CE71CE27}"/>
          </ac:spMkLst>
        </pc:spChg>
        <pc:spChg chg="mod">
          <ac:chgData name="Diego Rueda" userId="61cff05f1feb0086" providerId="LiveId" clId="{80CBFC3B-8BB3-43B2-A6D7-2B0E84613978}" dt="2024-03-24T16:03:24.314" v="13473" actId="2085"/>
          <ac:spMkLst>
            <pc:docMk/>
            <pc:sldMk cId="1321967693" sldId="267"/>
            <ac:spMk id="23" creationId="{B1A932C4-769D-1EED-4C5F-027D0B114FDE}"/>
          </ac:spMkLst>
        </pc:spChg>
        <pc:spChg chg="mod">
          <ac:chgData name="Diego Rueda" userId="61cff05f1feb0086" providerId="LiveId" clId="{80CBFC3B-8BB3-43B2-A6D7-2B0E84613978}" dt="2024-03-24T16:19:32.579" v="13975" actId="14100"/>
          <ac:spMkLst>
            <pc:docMk/>
            <pc:sldMk cId="1321967693" sldId="267"/>
            <ac:spMk id="25" creationId="{E36BC98B-15DD-7686-3D00-85C142CE3DA4}"/>
          </ac:spMkLst>
        </pc:spChg>
        <pc:spChg chg="mod">
          <ac:chgData name="Diego Rueda" userId="61cff05f1feb0086" providerId="LiveId" clId="{80CBFC3B-8BB3-43B2-A6D7-2B0E84613978}" dt="2024-03-24T16:02:15.182" v="13459" actId="571"/>
          <ac:spMkLst>
            <pc:docMk/>
            <pc:sldMk cId="1321967693" sldId="267"/>
            <ac:spMk id="26" creationId="{76FD0A80-48B0-EA48-3B68-68201B158EC0}"/>
          </ac:spMkLst>
        </pc:spChg>
        <pc:spChg chg="mod">
          <ac:chgData name="Diego Rueda" userId="61cff05f1feb0086" providerId="LiveId" clId="{80CBFC3B-8BB3-43B2-A6D7-2B0E84613978}" dt="2024-03-24T16:03:31.476" v="13475" actId="2085"/>
          <ac:spMkLst>
            <pc:docMk/>
            <pc:sldMk cId="1321967693" sldId="267"/>
            <ac:spMk id="27" creationId="{2B79017A-5483-EED8-5CA3-B75781B845CD}"/>
          </ac:spMkLst>
        </pc:spChg>
        <pc:spChg chg="mod">
          <ac:chgData name="Diego Rueda" userId="61cff05f1feb0086" providerId="LiveId" clId="{80CBFC3B-8BB3-43B2-A6D7-2B0E84613978}" dt="2024-03-24T16:02:39.634" v="13463" actId="571"/>
          <ac:spMkLst>
            <pc:docMk/>
            <pc:sldMk cId="1321967693" sldId="267"/>
            <ac:spMk id="29" creationId="{8095C374-6CFD-0E48-8A8E-83A24EB39CF9}"/>
          </ac:spMkLst>
        </pc:spChg>
        <pc:spChg chg="mod">
          <ac:chgData name="Diego Rueda" userId="61cff05f1feb0086" providerId="LiveId" clId="{80CBFC3B-8BB3-43B2-A6D7-2B0E84613978}" dt="2024-03-24T16:02:39.634" v="13463" actId="571"/>
          <ac:spMkLst>
            <pc:docMk/>
            <pc:sldMk cId="1321967693" sldId="267"/>
            <ac:spMk id="30" creationId="{F4D08433-060D-2534-47CB-8B46CEDDF2F1}"/>
          </ac:spMkLst>
        </pc:spChg>
        <pc:spChg chg="mod">
          <ac:chgData name="Diego Rueda" userId="61cff05f1feb0086" providerId="LiveId" clId="{80CBFC3B-8BB3-43B2-A6D7-2B0E84613978}" dt="2024-03-24T16:03:43.444" v="13479" actId="2085"/>
          <ac:spMkLst>
            <pc:docMk/>
            <pc:sldMk cId="1321967693" sldId="267"/>
            <ac:spMk id="31" creationId="{276EA664-3024-B8D4-8721-023C0774D868}"/>
          </ac:spMkLst>
        </pc:spChg>
        <pc:spChg chg="add mod">
          <ac:chgData name="Diego Rueda" userId="61cff05f1feb0086" providerId="LiveId" clId="{80CBFC3B-8BB3-43B2-A6D7-2B0E84613978}" dt="2024-03-24T16:14:43.860" v="13741" actId="33524"/>
          <ac:spMkLst>
            <pc:docMk/>
            <pc:sldMk cId="1321967693" sldId="267"/>
            <ac:spMk id="40" creationId="{E3877EE9-DADA-0A31-B98F-6E1027652A5D}"/>
          </ac:spMkLst>
        </pc:spChg>
        <pc:spChg chg="add mod">
          <ac:chgData name="Diego Rueda" userId="61cff05f1feb0086" providerId="LiveId" clId="{80CBFC3B-8BB3-43B2-A6D7-2B0E84613978}" dt="2024-03-24T16:12:48.972" v="13611" actId="1076"/>
          <ac:spMkLst>
            <pc:docMk/>
            <pc:sldMk cId="1321967693" sldId="267"/>
            <ac:spMk id="41" creationId="{2EAA8777-8E9B-D57B-0ADA-DD8B0F322FFD}"/>
          </ac:spMkLst>
        </pc:spChg>
        <pc:spChg chg="add mod">
          <ac:chgData name="Diego Rueda" userId="61cff05f1feb0086" providerId="LiveId" clId="{80CBFC3B-8BB3-43B2-A6D7-2B0E84613978}" dt="2024-03-24T16:15:22.213" v="13827" actId="6549"/>
          <ac:spMkLst>
            <pc:docMk/>
            <pc:sldMk cId="1321967693" sldId="267"/>
            <ac:spMk id="42" creationId="{29E959AB-D563-63FF-4028-B04F3699FB0D}"/>
          </ac:spMkLst>
        </pc:spChg>
        <pc:spChg chg="add mod">
          <ac:chgData name="Diego Rueda" userId="61cff05f1feb0086" providerId="LiveId" clId="{80CBFC3B-8BB3-43B2-A6D7-2B0E84613978}" dt="2024-03-24T16:13:41.674" v="13629" actId="313"/>
          <ac:spMkLst>
            <pc:docMk/>
            <pc:sldMk cId="1321967693" sldId="267"/>
            <ac:spMk id="43" creationId="{AD10F5AA-0616-7914-B487-A5D9A56C3E69}"/>
          </ac:spMkLst>
        </pc:spChg>
        <pc:spChg chg="add mod">
          <ac:chgData name="Diego Rueda" userId="61cff05f1feb0086" providerId="LiveId" clId="{80CBFC3B-8BB3-43B2-A6D7-2B0E84613978}" dt="2024-03-24T16:16:00.318" v="13880" actId="20577"/>
          <ac:spMkLst>
            <pc:docMk/>
            <pc:sldMk cId="1321967693" sldId="267"/>
            <ac:spMk id="44" creationId="{AE41744A-7EAE-BF10-CE04-3FFAE061E507}"/>
          </ac:spMkLst>
        </pc:spChg>
        <pc:spChg chg="add mod">
          <ac:chgData name="Diego Rueda" userId="61cff05f1feb0086" providerId="LiveId" clId="{80CBFC3B-8BB3-43B2-A6D7-2B0E84613978}" dt="2024-03-24T16:13:07.599" v="13624" actId="20577"/>
          <ac:spMkLst>
            <pc:docMk/>
            <pc:sldMk cId="1321967693" sldId="267"/>
            <ac:spMk id="45" creationId="{541C4338-BA46-0BE2-8688-89A449809D65}"/>
          </ac:spMkLst>
        </pc:spChg>
        <pc:spChg chg="add mod">
          <ac:chgData name="Diego Rueda" userId="61cff05f1feb0086" providerId="LiveId" clId="{80CBFC3B-8BB3-43B2-A6D7-2B0E84613978}" dt="2024-03-24T16:16:24.419" v="13926" actId="6549"/>
          <ac:spMkLst>
            <pc:docMk/>
            <pc:sldMk cId="1321967693" sldId="267"/>
            <ac:spMk id="46" creationId="{86FFAB56-5621-55E8-94E2-1097148E7F9B}"/>
          </ac:spMkLst>
        </pc:spChg>
        <pc:spChg chg="add mod">
          <ac:chgData name="Diego Rueda" userId="61cff05f1feb0086" providerId="LiveId" clId="{80CBFC3B-8BB3-43B2-A6D7-2B0E84613978}" dt="2024-03-24T16:14:00.152" v="13635" actId="20577"/>
          <ac:spMkLst>
            <pc:docMk/>
            <pc:sldMk cId="1321967693" sldId="267"/>
            <ac:spMk id="47" creationId="{3C4743AA-F18A-F3C0-E649-65990A6650C9}"/>
          </ac:spMkLst>
        </pc:spChg>
        <pc:spChg chg="add del mod">
          <ac:chgData name="Diego Rueda" userId="61cff05f1feb0086" providerId="LiveId" clId="{80CBFC3B-8BB3-43B2-A6D7-2B0E84613978}" dt="2024-03-24T16:19:00.778" v="13968" actId="478"/>
          <ac:spMkLst>
            <pc:docMk/>
            <pc:sldMk cId="1321967693" sldId="267"/>
            <ac:spMk id="48" creationId="{2322C886-5573-8A17-E83E-71A9D38F58F4}"/>
          </ac:spMkLst>
        </pc:spChg>
        <pc:spChg chg="add del mod">
          <ac:chgData name="Diego Rueda" userId="61cff05f1feb0086" providerId="LiveId" clId="{80CBFC3B-8BB3-43B2-A6D7-2B0E84613978}" dt="2024-03-24T16:19:00.778" v="13968" actId="478"/>
          <ac:spMkLst>
            <pc:docMk/>
            <pc:sldMk cId="1321967693" sldId="267"/>
            <ac:spMk id="49" creationId="{FB075DEE-7021-A4D5-9BE3-00F124C75F7F}"/>
          </ac:spMkLst>
        </pc:spChg>
        <pc:spChg chg="add del mod">
          <ac:chgData name="Diego Rueda" userId="61cff05f1feb0086" providerId="LiveId" clId="{80CBFC3B-8BB3-43B2-A6D7-2B0E84613978}" dt="2024-03-24T16:19:02.357" v="13969" actId="478"/>
          <ac:spMkLst>
            <pc:docMk/>
            <pc:sldMk cId="1321967693" sldId="267"/>
            <ac:spMk id="50" creationId="{4B34A3DC-132F-2E69-A00C-BB96D6C95D23}"/>
          </ac:spMkLst>
        </pc:spChg>
        <pc:spChg chg="add del mod">
          <ac:chgData name="Diego Rueda" userId="61cff05f1feb0086" providerId="LiveId" clId="{80CBFC3B-8BB3-43B2-A6D7-2B0E84613978}" dt="2024-03-24T16:19:02.357" v="13969" actId="478"/>
          <ac:spMkLst>
            <pc:docMk/>
            <pc:sldMk cId="1321967693" sldId="267"/>
            <ac:spMk id="51" creationId="{50BF96D3-B2BD-7787-A7EB-28E55E920720}"/>
          </ac:spMkLst>
        </pc:spChg>
        <pc:spChg chg="add del mod">
          <ac:chgData name="Diego Rueda" userId="61cff05f1feb0086" providerId="LiveId" clId="{80CBFC3B-8BB3-43B2-A6D7-2B0E84613978}" dt="2024-03-24T16:19:56.328" v="13980" actId="1037"/>
          <ac:spMkLst>
            <pc:docMk/>
            <pc:sldMk cId="1321967693" sldId="267"/>
            <ac:spMk id="52" creationId="{BE1A144F-D8CC-72D8-19A7-6D80228D9EC0}"/>
          </ac:spMkLst>
        </pc:spChg>
        <pc:spChg chg="add del mod">
          <ac:chgData name="Diego Rueda" userId="61cff05f1feb0086" providerId="LiveId" clId="{80CBFC3B-8BB3-43B2-A6D7-2B0E84613978}" dt="2024-03-24T16:19:51.473" v="13977" actId="1076"/>
          <ac:spMkLst>
            <pc:docMk/>
            <pc:sldMk cId="1321967693" sldId="267"/>
            <ac:spMk id="53" creationId="{C04480AF-9FC0-D27B-DB0A-AEA16D8ECB2F}"/>
          </ac:spMkLst>
        </pc:spChg>
        <pc:spChg chg="add mod">
          <ac:chgData name="Diego Rueda" userId="61cff05f1feb0086" providerId="LiveId" clId="{80CBFC3B-8BB3-43B2-A6D7-2B0E84613978}" dt="2024-03-24T16:21:00.927" v="13996" actId="1038"/>
          <ac:spMkLst>
            <pc:docMk/>
            <pc:sldMk cId="1321967693" sldId="267"/>
            <ac:spMk id="54" creationId="{000624A0-0695-4513-21F5-C61BF7AD1CAD}"/>
          </ac:spMkLst>
        </pc:spChg>
        <pc:spChg chg="add mod">
          <ac:chgData name="Diego Rueda" userId="61cff05f1feb0086" providerId="LiveId" clId="{80CBFC3B-8BB3-43B2-A6D7-2B0E84613978}" dt="2024-03-24T16:21:00.438" v="13995" actId="571"/>
          <ac:spMkLst>
            <pc:docMk/>
            <pc:sldMk cId="1321967693" sldId="267"/>
            <ac:spMk id="55" creationId="{0051402D-371E-5E2A-D5EC-94A25C3F1393}"/>
          </ac:spMkLst>
        </pc:spChg>
        <pc:spChg chg="add mod">
          <ac:chgData name="Diego Rueda" userId="61cff05f1feb0086" providerId="LiveId" clId="{80CBFC3B-8BB3-43B2-A6D7-2B0E84613978}" dt="2024-03-24T16:22:28.061" v="14024" actId="1038"/>
          <ac:spMkLst>
            <pc:docMk/>
            <pc:sldMk cId="1321967693" sldId="267"/>
            <ac:spMk id="56" creationId="{DBE7FC47-5FC4-B223-1B01-67534C72F9A2}"/>
          </ac:spMkLst>
        </pc:spChg>
        <pc:spChg chg="add mod">
          <ac:chgData name="Diego Rueda" userId="61cff05f1feb0086" providerId="LiveId" clId="{80CBFC3B-8BB3-43B2-A6D7-2B0E84613978}" dt="2024-03-24T16:21:58.676" v="14010" actId="1037"/>
          <ac:spMkLst>
            <pc:docMk/>
            <pc:sldMk cId="1321967693" sldId="267"/>
            <ac:spMk id="57" creationId="{76E04F93-F47B-25D6-FB23-A2C4DFF6C69C}"/>
          </ac:spMkLst>
        </pc:spChg>
        <pc:spChg chg="add mod">
          <ac:chgData name="Diego Rueda" userId="61cff05f1feb0086" providerId="LiveId" clId="{80CBFC3B-8BB3-43B2-A6D7-2B0E84613978}" dt="2024-03-24T16:21:39.674" v="14004" actId="571"/>
          <ac:spMkLst>
            <pc:docMk/>
            <pc:sldMk cId="1321967693" sldId="267"/>
            <ac:spMk id="58" creationId="{B7396D88-CEEB-35DA-7A1F-147C21355CE7}"/>
          </ac:spMkLst>
        </pc:spChg>
        <pc:spChg chg="add mod">
          <ac:chgData name="Diego Rueda" userId="61cff05f1feb0086" providerId="LiveId" clId="{80CBFC3B-8BB3-43B2-A6D7-2B0E84613978}" dt="2024-03-24T16:21:39.674" v="14004" actId="571"/>
          <ac:spMkLst>
            <pc:docMk/>
            <pc:sldMk cId="1321967693" sldId="267"/>
            <ac:spMk id="59" creationId="{6D4062B7-AA6A-112D-D916-713F07A72215}"/>
          </ac:spMkLst>
        </pc:spChg>
        <pc:spChg chg="add mod">
          <ac:chgData name="Diego Rueda" userId="61cff05f1feb0086" providerId="LiveId" clId="{80CBFC3B-8BB3-43B2-A6D7-2B0E84613978}" dt="2024-03-24T16:21:43.123" v="14005" actId="571"/>
          <ac:spMkLst>
            <pc:docMk/>
            <pc:sldMk cId="1321967693" sldId="267"/>
            <ac:spMk id="60" creationId="{6BE256AB-7606-559A-3CD2-2BFC8588CE26}"/>
          </ac:spMkLst>
        </pc:spChg>
        <pc:spChg chg="add mod">
          <ac:chgData name="Diego Rueda" userId="61cff05f1feb0086" providerId="LiveId" clId="{80CBFC3B-8BB3-43B2-A6D7-2B0E84613978}" dt="2024-03-24T16:48:44.495" v="15818" actId="120"/>
          <ac:spMkLst>
            <pc:docMk/>
            <pc:sldMk cId="1321967693" sldId="267"/>
            <ac:spMk id="3079" creationId="{037853B5-6BF2-A057-0064-6C4A46DE8C9E}"/>
          </ac:spMkLst>
        </pc:spChg>
        <pc:spChg chg="add mod">
          <ac:chgData name="Diego Rueda" userId="61cff05f1feb0086" providerId="LiveId" clId="{80CBFC3B-8BB3-43B2-A6D7-2B0E84613978}" dt="2024-03-24T16:25:27.532" v="14444" actId="33524"/>
          <ac:spMkLst>
            <pc:docMk/>
            <pc:sldMk cId="1321967693" sldId="267"/>
            <ac:spMk id="3080" creationId="{D07EE834-0033-CBFB-9DD8-CD35D9578822}"/>
          </ac:spMkLst>
        </pc:spChg>
        <pc:spChg chg="add mod">
          <ac:chgData name="Diego Rueda" userId="61cff05f1feb0086" providerId="LiveId" clId="{80CBFC3B-8BB3-43B2-A6D7-2B0E84613978}" dt="2024-03-24T16:26:33.249" v="14487" actId="14100"/>
          <ac:spMkLst>
            <pc:docMk/>
            <pc:sldMk cId="1321967693" sldId="267"/>
            <ac:spMk id="3082" creationId="{59B96F61-0A20-F997-C332-05FCDD323440}"/>
          </ac:spMkLst>
        </pc:spChg>
        <pc:grpChg chg="add mod">
          <ac:chgData name="Diego Rueda" userId="61cff05f1feb0086" providerId="LiveId" clId="{80CBFC3B-8BB3-43B2-A6D7-2B0E84613978}" dt="2024-03-24T16:09:56.826" v="13541" actId="1076"/>
          <ac:grpSpMkLst>
            <pc:docMk/>
            <pc:sldMk cId="1321967693" sldId="267"/>
            <ac:grpSpMk id="19" creationId="{28D0445D-5DBD-EDD3-2EB1-A90A3DED01F7}"/>
          </ac:grpSpMkLst>
        </pc:grpChg>
        <pc:grpChg chg="add mod">
          <ac:chgData name="Diego Rueda" userId="61cff05f1feb0086" providerId="LiveId" clId="{80CBFC3B-8BB3-43B2-A6D7-2B0E84613978}" dt="2024-03-24T16:20:42.431" v="13987" actId="14100"/>
          <ac:grpSpMkLst>
            <pc:docMk/>
            <pc:sldMk cId="1321967693" sldId="267"/>
            <ac:grpSpMk id="20" creationId="{034F1FC0-ED11-526F-47D2-D654356C35F9}"/>
          </ac:grpSpMkLst>
        </pc:grpChg>
        <pc:grpChg chg="add mod">
          <ac:chgData name="Diego Rueda" userId="61cff05f1feb0086" providerId="LiveId" clId="{80CBFC3B-8BB3-43B2-A6D7-2B0E84613978}" dt="2024-03-24T16:09:56.826" v="13541" actId="1076"/>
          <ac:grpSpMkLst>
            <pc:docMk/>
            <pc:sldMk cId="1321967693" sldId="267"/>
            <ac:grpSpMk id="24" creationId="{6FAF5BAE-D1D3-0D28-1A75-15CB1A2C779F}"/>
          </ac:grpSpMkLst>
        </pc:grpChg>
        <pc:grpChg chg="add mod">
          <ac:chgData name="Diego Rueda" userId="61cff05f1feb0086" providerId="LiveId" clId="{80CBFC3B-8BB3-43B2-A6D7-2B0E84613978}" dt="2024-03-24T16:17:50.353" v="13959" actId="1038"/>
          <ac:grpSpMkLst>
            <pc:docMk/>
            <pc:sldMk cId="1321967693" sldId="267"/>
            <ac:grpSpMk id="28" creationId="{40D9ACB2-A46E-E6E7-72DC-7AC31F57C2B7}"/>
          </ac:grpSpMkLst>
        </pc:grpChg>
        <pc:picChg chg="add mod">
          <ac:chgData name="Diego Rueda" userId="61cff05f1feb0086" providerId="LiveId" clId="{80CBFC3B-8BB3-43B2-A6D7-2B0E84613978}" dt="2024-03-24T16:09:56.826" v="13541" actId="1076"/>
          <ac:picMkLst>
            <pc:docMk/>
            <pc:sldMk cId="1321967693" sldId="267"/>
            <ac:picMk id="33" creationId="{40CC9C6D-E12A-265C-8595-124C10BC79CC}"/>
          </ac:picMkLst>
        </pc:picChg>
        <pc:picChg chg="add mod">
          <ac:chgData name="Diego Rueda" userId="61cff05f1feb0086" providerId="LiveId" clId="{80CBFC3B-8BB3-43B2-A6D7-2B0E84613978}" dt="2024-03-24T16:09:56.826" v="13541" actId="1076"/>
          <ac:picMkLst>
            <pc:docMk/>
            <pc:sldMk cId="1321967693" sldId="267"/>
            <ac:picMk id="35" creationId="{ADB5BEE1-006C-4845-14DB-258F596DE6C4}"/>
          </ac:picMkLst>
        </pc:picChg>
        <pc:picChg chg="add mod">
          <ac:chgData name="Diego Rueda" userId="61cff05f1feb0086" providerId="LiveId" clId="{80CBFC3B-8BB3-43B2-A6D7-2B0E84613978}" dt="2024-03-24T16:09:56.826" v="13541" actId="1076"/>
          <ac:picMkLst>
            <pc:docMk/>
            <pc:sldMk cId="1321967693" sldId="267"/>
            <ac:picMk id="37" creationId="{4737DB35-9BAB-CE2A-C6F8-70BDD98E67B6}"/>
          </ac:picMkLst>
        </pc:picChg>
        <pc:picChg chg="add mod">
          <ac:chgData name="Diego Rueda" userId="61cff05f1feb0086" providerId="LiveId" clId="{80CBFC3B-8BB3-43B2-A6D7-2B0E84613978}" dt="2024-03-24T16:09:56.826" v="13541" actId="1076"/>
          <ac:picMkLst>
            <pc:docMk/>
            <pc:sldMk cId="1321967693" sldId="267"/>
            <ac:picMk id="39" creationId="{31A04C42-33D4-7465-DB53-010D179645C9}"/>
          </ac:picMkLst>
        </pc:picChg>
        <pc:picChg chg="add del mod">
          <ac:chgData name="Diego Rueda" userId="61cff05f1feb0086" providerId="LiveId" clId="{80CBFC3B-8BB3-43B2-A6D7-2B0E84613978}" dt="2024-03-24T15:56:14.842" v="13393" actId="478"/>
          <ac:picMkLst>
            <pc:docMk/>
            <pc:sldMk cId="1321967693" sldId="267"/>
            <ac:picMk id="3074" creationId="{C6F1FD5D-E608-107D-86EE-5B9237EA4F5E}"/>
          </ac:picMkLst>
        </pc:picChg>
        <pc:picChg chg="add del mod">
          <ac:chgData name="Diego Rueda" userId="61cff05f1feb0086" providerId="LiveId" clId="{80CBFC3B-8BB3-43B2-A6D7-2B0E84613978}" dt="2024-03-24T15:56:14.842" v="13393" actId="478"/>
          <ac:picMkLst>
            <pc:docMk/>
            <pc:sldMk cId="1321967693" sldId="267"/>
            <ac:picMk id="3076" creationId="{C08F14F8-DA9E-71BF-761F-8D4F183FB9E2}"/>
          </ac:picMkLst>
        </pc:picChg>
        <pc:picChg chg="add del mod">
          <ac:chgData name="Diego Rueda" userId="61cff05f1feb0086" providerId="LiveId" clId="{80CBFC3B-8BB3-43B2-A6D7-2B0E84613978}" dt="2024-03-24T16:10:36.161" v="13587" actId="478"/>
          <ac:picMkLst>
            <pc:docMk/>
            <pc:sldMk cId="1321967693" sldId="267"/>
            <ac:picMk id="3078" creationId="{B5AED4F9-1701-966B-4973-2CE349B4F309}"/>
          </ac:picMkLst>
        </pc:picChg>
        <pc:picChg chg="add mod">
          <ac:chgData name="Diego Rueda" userId="61cff05f1feb0086" providerId="LiveId" clId="{80CBFC3B-8BB3-43B2-A6D7-2B0E84613978}" dt="2024-03-24T16:26:06.478" v="14446" actId="1076"/>
          <ac:picMkLst>
            <pc:docMk/>
            <pc:sldMk cId="1321967693" sldId="267"/>
            <ac:picMk id="3081" creationId="{0D7242A2-FE16-CF8C-8BFF-F873A9D7EA74}"/>
          </ac:picMkLst>
        </pc:picChg>
        <pc:picChg chg="add mod">
          <ac:chgData name="Diego Rueda" userId="61cff05f1feb0086" providerId="LiveId" clId="{80CBFC3B-8BB3-43B2-A6D7-2B0E84613978}" dt="2024-03-24T16:26:22.535" v="14484" actId="571"/>
          <ac:picMkLst>
            <pc:docMk/>
            <pc:sldMk cId="1321967693" sldId="267"/>
            <ac:picMk id="3083" creationId="{810743B3-E613-7DB0-6842-CA5FFC3D1E22}"/>
          </ac:picMkLst>
        </pc:picChg>
        <pc:picChg chg="add mod">
          <ac:chgData name="Diego Rueda" userId="61cff05f1feb0086" providerId="LiveId" clId="{80CBFC3B-8BB3-43B2-A6D7-2B0E84613978}" dt="2024-03-24T16:26:27.657" v="14485" actId="571"/>
          <ac:picMkLst>
            <pc:docMk/>
            <pc:sldMk cId="1321967693" sldId="267"/>
            <ac:picMk id="3084" creationId="{D85D00B7-D707-9AA0-1B3A-7C1C7C0FEB54}"/>
          </ac:picMkLst>
        </pc:picChg>
        <pc:cxnChg chg="add mod">
          <ac:chgData name="Diego Rueda" userId="61cff05f1feb0086" providerId="LiveId" clId="{80CBFC3B-8BB3-43B2-A6D7-2B0E84613978}" dt="2024-03-24T16:23:12.554" v="14027" actId="14100"/>
          <ac:cxnSpMkLst>
            <pc:docMk/>
            <pc:sldMk cId="1321967693" sldId="267"/>
            <ac:cxnSpMk id="62" creationId="{E05337E3-16AA-1F68-32F2-DB6B5A00C4D1}"/>
          </ac:cxnSpMkLst>
        </pc:cxnChg>
        <pc:cxnChg chg="add mod">
          <ac:chgData name="Diego Rueda" userId="61cff05f1feb0086" providerId="LiveId" clId="{80CBFC3B-8BB3-43B2-A6D7-2B0E84613978}" dt="2024-03-24T16:23:16.801" v="14028" actId="571"/>
          <ac:cxnSpMkLst>
            <pc:docMk/>
            <pc:sldMk cId="1321967693" sldId="267"/>
            <ac:cxnSpMk id="3072" creationId="{66243DE4-0E78-BE08-77E6-204EE1FA602C}"/>
          </ac:cxnSpMkLst>
        </pc:cxnChg>
        <pc:cxnChg chg="add mod">
          <ac:chgData name="Diego Rueda" userId="61cff05f1feb0086" providerId="LiveId" clId="{80CBFC3B-8BB3-43B2-A6D7-2B0E84613978}" dt="2024-03-24T16:23:25.516" v="14031" actId="1076"/>
          <ac:cxnSpMkLst>
            <pc:docMk/>
            <pc:sldMk cId="1321967693" sldId="267"/>
            <ac:cxnSpMk id="3073" creationId="{7F525316-73DA-C6DD-1799-1CC240C9BCF2}"/>
          </ac:cxnSpMkLst>
        </pc:cxnChg>
        <pc:cxnChg chg="add mod">
          <ac:chgData name="Diego Rueda" userId="61cff05f1feb0086" providerId="LiveId" clId="{80CBFC3B-8BB3-43B2-A6D7-2B0E84613978}" dt="2024-03-24T16:23:28.142" v="14032" actId="571"/>
          <ac:cxnSpMkLst>
            <pc:docMk/>
            <pc:sldMk cId="1321967693" sldId="267"/>
            <ac:cxnSpMk id="3077" creationId="{EA0237E9-710C-5D9F-31F6-262FDB3B70CC}"/>
          </ac:cxnSpMkLst>
        </pc:cxnChg>
      </pc:sldChg>
      <pc:sldChg chg="addSp delSp modSp add mod ord">
        <pc:chgData name="Diego Rueda" userId="61cff05f1feb0086" providerId="LiveId" clId="{80CBFC3B-8BB3-43B2-A6D7-2B0E84613978}" dt="2024-03-24T16:48:21.736" v="15815" actId="20577"/>
        <pc:sldMkLst>
          <pc:docMk/>
          <pc:sldMk cId="2897074863" sldId="268"/>
        </pc:sldMkLst>
        <pc:spChg chg="del">
          <ac:chgData name="Diego Rueda" userId="61cff05f1feb0086" providerId="LiveId" clId="{80CBFC3B-8BB3-43B2-A6D7-2B0E84613978}" dt="2024-03-24T14:35:06.555" v="8230" actId="478"/>
          <ac:spMkLst>
            <pc:docMk/>
            <pc:sldMk cId="2897074863" sldId="268"/>
            <ac:spMk id="4" creationId="{95040CA9-8802-42EF-EA52-EE70BA2CB6EC}"/>
          </ac:spMkLst>
        </pc:spChg>
        <pc:spChg chg="del">
          <ac:chgData name="Diego Rueda" userId="61cff05f1feb0086" providerId="LiveId" clId="{80CBFC3B-8BB3-43B2-A6D7-2B0E84613978}" dt="2024-03-24T14:35:06.555" v="8230" actId="478"/>
          <ac:spMkLst>
            <pc:docMk/>
            <pc:sldMk cId="2897074863" sldId="268"/>
            <ac:spMk id="5" creationId="{A4D15273-FF15-38F4-DBDF-DD41BBF7D8A5}"/>
          </ac:spMkLst>
        </pc:spChg>
        <pc:spChg chg="del">
          <ac:chgData name="Diego Rueda" userId="61cff05f1feb0086" providerId="LiveId" clId="{80CBFC3B-8BB3-43B2-A6D7-2B0E84613978}" dt="2024-03-24T14:35:06.555" v="8230" actId="478"/>
          <ac:spMkLst>
            <pc:docMk/>
            <pc:sldMk cId="2897074863" sldId="268"/>
            <ac:spMk id="6" creationId="{4275FE2B-5CE8-13AD-B2B3-0E908D8CAE44}"/>
          </ac:spMkLst>
        </pc:spChg>
        <pc:spChg chg="del">
          <ac:chgData name="Diego Rueda" userId="61cff05f1feb0086" providerId="LiveId" clId="{80CBFC3B-8BB3-43B2-A6D7-2B0E84613978}" dt="2024-03-24T14:35:06.555" v="8230" actId="478"/>
          <ac:spMkLst>
            <pc:docMk/>
            <pc:sldMk cId="2897074863" sldId="268"/>
            <ac:spMk id="7" creationId="{4F7A2790-46C6-03C0-0CD0-73C119E97F91}"/>
          </ac:spMkLst>
        </pc:spChg>
        <pc:spChg chg="del">
          <ac:chgData name="Diego Rueda" userId="61cff05f1feb0086" providerId="LiveId" clId="{80CBFC3B-8BB3-43B2-A6D7-2B0E84613978}" dt="2024-03-24T14:35:06.555" v="8230" actId="478"/>
          <ac:spMkLst>
            <pc:docMk/>
            <pc:sldMk cId="2897074863" sldId="268"/>
            <ac:spMk id="8" creationId="{EA704826-71CA-D7D3-59F4-455FBBC98D35}"/>
          </ac:spMkLst>
        </pc:spChg>
        <pc:spChg chg="del">
          <ac:chgData name="Diego Rueda" userId="61cff05f1feb0086" providerId="LiveId" clId="{80CBFC3B-8BB3-43B2-A6D7-2B0E84613978}" dt="2024-03-24T14:35:06.555" v="8230" actId="478"/>
          <ac:spMkLst>
            <pc:docMk/>
            <pc:sldMk cId="2897074863" sldId="268"/>
            <ac:spMk id="10" creationId="{4794A1A9-7467-54D3-6958-AA6B4C6FE129}"/>
          </ac:spMkLst>
        </pc:spChg>
        <pc:spChg chg="del">
          <ac:chgData name="Diego Rueda" userId="61cff05f1feb0086" providerId="LiveId" clId="{80CBFC3B-8BB3-43B2-A6D7-2B0E84613978}" dt="2024-03-24T14:35:06.555" v="8230" actId="478"/>
          <ac:spMkLst>
            <pc:docMk/>
            <pc:sldMk cId="2897074863" sldId="268"/>
            <ac:spMk id="11" creationId="{B09A9A6B-629C-030A-2E7C-0FF8F7437045}"/>
          </ac:spMkLst>
        </pc:spChg>
        <pc:spChg chg="del">
          <ac:chgData name="Diego Rueda" userId="61cff05f1feb0086" providerId="LiveId" clId="{80CBFC3B-8BB3-43B2-A6D7-2B0E84613978}" dt="2024-03-24T14:35:06.555" v="8230" actId="478"/>
          <ac:spMkLst>
            <pc:docMk/>
            <pc:sldMk cId="2897074863" sldId="268"/>
            <ac:spMk id="12" creationId="{3D7CD140-B5BE-2C86-6F5E-DFD0059081D8}"/>
          </ac:spMkLst>
        </pc:spChg>
        <pc:spChg chg="del">
          <ac:chgData name="Diego Rueda" userId="61cff05f1feb0086" providerId="LiveId" clId="{80CBFC3B-8BB3-43B2-A6D7-2B0E84613978}" dt="2024-03-24T14:35:55.394" v="8235" actId="478"/>
          <ac:spMkLst>
            <pc:docMk/>
            <pc:sldMk cId="2897074863" sldId="268"/>
            <ac:spMk id="14" creationId="{50137FEE-478F-5213-9E1E-8CCA0F53F89C}"/>
          </ac:spMkLst>
        </pc:spChg>
        <pc:spChg chg="del">
          <ac:chgData name="Diego Rueda" userId="61cff05f1feb0086" providerId="LiveId" clId="{80CBFC3B-8BB3-43B2-A6D7-2B0E84613978}" dt="2024-03-24T14:35:06.555" v="8230" actId="478"/>
          <ac:spMkLst>
            <pc:docMk/>
            <pc:sldMk cId="2897074863" sldId="268"/>
            <ac:spMk id="15" creationId="{9ED46806-B268-5EF2-8D9C-0115490421B6}"/>
          </ac:spMkLst>
        </pc:spChg>
        <pc:spChg chg="add del mod">
          <ac:chgData name="Diego Rueda" userId="61cff05f1feb0086" providerId="LiveId" clId="{80CBFC3B-8BB3-43B2-A6D7-2B0E84613978}" dt="2024-03-24T14:37:41.944" v="8260" actId="478"/>
          <ac:spMkLst>
            <pc:docMk/>
            <pc:sldMk cId="2897074863" sldId="268"/>
            <ac:spMk id="18" creationId="{AB5CA564-6354-A382-E6B3-2F24B77A9A9B}"/>
          </ac:spMkLst>
        </pc:spChg>
        <pc:spChg chg="add del mod">
          <ac:chgData name="Diego Rueda" userId="61cff05f1feb0086" providerId="LiveId" clId="{80CBFC3B-8BB3-43B2-A6D7-2B0E84613978}" dt="2024-03-24T14:36:37.939" v="8244" actId="478"/>
          <ac:spMkLst>
            <pc:docMk/>
            <pc:sldMk cId="2897074863" sldId="268"/>
            <ac:spMk id="19" creationId="{51B8A7A7-C664-859A-4A63-40AD2EB41239}"/>
          </ac:spMkLst>
        </pc:spChg>
        <pc:spChg chg="add del mod">
          <ac:chgData name="Diego Rueda" userId="61cff05f1feb0086" providerId="LiveId" clId="{80CBFC3B-8BB3-43B2-A6D7-2B0E84613978}" dt="2024-03-24T14:37:44.437" v="8261" actId="478"/>
          <ac:spMkLst>
            <pc:docMk/>
            <pc:sldMk cId="2897074863" sldId="268"/>
            <ac:spMk id="20" creationId="{B379A637-14FD-4BDF-0223-154975F1FB2F}"/>
          </ac:spMkLst>
        </pc:spChg>
        <pc:spChg chg="add del mod">
          <ac:chgData name="Diego Rueda" userId="61cff05f1feb0086" providerId="LiveId" clId="{80CBFC3B-8BB3-43B2-A6D7-2B0E84613978}" dt="2024-03-24T14:37:44.437" v="8261" actId="478"/>
          <ac:spMkLst>
            <pc:docMk/>
            <pc:sldMk cId="2897074863" sldId="268"/>
            <ac:spMk id="21" creationId="{B9946697-33BA-F4B1-2B23-03BDC201604B}"/>
          </ac:spMkLst>
        </pc:spChg>
        <pc:spChg chg="add del mod">
          <ac:chgData name="Diego Rueda" userId="61cff05f1feb0086" providerId="LiveId" clId="{80CBFC3B-8BB3-43B2-A6D7-2B0E84613978}" dt="2024-03-24T14:38:34.708" v="8270" actId="478"/>
          <ac:spMkLst>
            <pc:docMk/>
            <pc:sldMk cId="2897074863" sldId="268"/>
            <ac:spMk id="22" creationId="{2C176249-0042-F1D3-39AB-3B95BA0C13E6}"/>
          </ac:spMkLst>
        </pc:spChg>
        <pc:spChg chg="del">
          <ac:chgData name="Diego Rueda" userId="61cff05f1feb0086" providerId="LiveId" clId="{80CBFC3B-8BB3-43B2-A6D7-2B0E84613978}" dt="2024-03-24T14:35:06.555" v="8230" actId="478"/>
          <ac:spMkLst>
            <pc:docMk/>
            <pc:sldMk cId="2897074863" sldId="268"/>
            <ac:spMk id="23" creationId="{4FDE221F-B700-5DBA-3D0F-DD598C68DBC4}"/>
          </ac:spMkLst>
        </pc:spChg>
        <pc:spChg chg="del">
          <ac:chgData name="Diego Rueda" userId="61cff05f1feb0086" providerId="LiveId" clId="{80CBFC3B-8BB3-43B2-A6D7-2B0E84613978}" dt="2024-03-24T14:35:06.555" v="8230" actId="478"/>
          <ac:spMkLst>
            <pc:docMk/>
            <pc:sldMk cId="2897074863" sldId="268"/>
            <ac:spMk id="24" creationId="{343E7E08-5A68-B7FF-A900-B560C7D313BA}"/>
          </ac:spMkLst>
        </pc:spChg>
        <pc:spChg chg="del">
          <ac:chgData name="Diego Rueda" userId="61cff05f1feb0086" providerId="LiveId" clId="{80CBFC3B-8BB3-43B2-A6D7-2B0E84613978}" dt="2024-03-24T14:35:06.555" v="8230" actId="478"/>
          <ac:spMkLst>
            <pc:docMk/>
            <pc:sldMk cId="2897074863" sldId="268"/>
            <ac:spMk id="25" creationId="{EF1CED15-674E-C757-E8D5-2FBD8DC959EA}"/>
          </ac:spMkLst>
        </pc:spChg>
        <pc:spChg chg="del">
          <ac:chgData name="Diego Rueda" userId="61cff05f1feb0086" providerId="LiveId" clId="{80CBFC3B-8BB3-43B2-A6D7-2B0E84613978}" dt="2024-03-24T14:35:06.555" v="8230" actId="478"/>
          <ac:spMkLst>
            <pc:docMk/>
            <pc:sldMk cId="2897074863" sldId="268"/>
            <ac:spMk id="31" creationId="{E53365DF-DF0A-1EEF-DE86-D18582917672}"/>
          </ac:spMkLst>
        </pc:spChg>
        <pc:spChg chg="add mod">
          <ac:chgData name="Diego Rueda" userId="61cff05f1feb0086" providerId="LiveId" clId="{80CBFC3B-8BB3-43B2-A6D7-2B0E84613978}" dt="2024-03-24T14:46:20.117" v="8395" actId="1037"/>
          <ac:spMkLst>
            <pc:docMk/>
            <pc:sldMk cId="2897074863" sldId="268"/>
            <ac:spMk id="34" creationId="{93219106-148C-4B80-C4DD-71621150814B}"/>
          </ac:spMkLst>
        </pc:spChg>
        <pc:spChg chg="add del mod">
          <ac:chgData name="Diego Rueda" userId="61cff05f1feb0086" providerId="LiveId" clId="{80CBFC3B-8BB3-43B2-A6D7-2B0E84613978}" dt="2024-03-24T14:46:39.753" v="8399" actId="21"/>
          <ac:spMkLst>
            <pc:docMk/>
            <pc:sldMk cId="2897074863" sldId="268"/>
            <ac:spMk id="35" creationId="{5CB0C916-CD85-68A8-ED44-DF090117E2E1}"/>
          </ac:spMkLst>
        </pc:spChg>
        <pc:spChg chg="add mod">
          <ac:chgData name="Diego Rueda" userId="61cff05f1feb0086" providerId="LiveId" clId="{80CBFC3B-8BB3-43B2-A6D7-2B0E84613978}" dt="2024-03-24T14:45:55.555" v="8386" actId="164"/>
          <ac:spMkLst>
            <pc:docMk/>
            <pc:sldMk cId="2897074863" sldId="268"/>
            <ac:spMk id="36" creationId="{06A78156-76C3-D98B-F91E-AB788FA81B07}"/>
          </ac:spMkLst>
        </pc:spChg>
        <pc:spChg chg="add mod">
          <ac:chgData name="Diego Rueda" userId="61cff05f1feb0086" providerId="LiveId" clId="{80CBFC3B-8BB3-43B2-A6D7-2B0E84613978}" dt="2024-03-24T14:45:55.555" v="8386" actId="164"/>
          <ac:spMkLst>
            <pc:docMk/>
            <pc:sldMk cId="2897074863" sldId="268"/>
            <ac:spMk id="37" creationId="{F8FEB93A-DA93-DE6A-CD9D-4AFC9F40B5FA}"/>
          </ac:spMkLst>
        </pc:spChg>
        <pc:spChg chg="add mod">
          <ac:chgData name="Diego Rueda" userId="61cff05f1feb0086" providerId="LiveId" clId="{80CBFC3B-8BB3-43B2-A6D7-2B0E84613978}" dt="2024-03-24T14:45:55.555" v="8386" actId="164"/>
          <ac:spMkLst>
            <pc:docMk/>
            <pc:sldMk cId="2897074863" sldId="268"/>
            <ac:spMk id="38" creationId="{BF94DB30-BF24-14E8-91F1-5EE31CAABC95}"/>
          </ac:spMkLst>
        </pc:spChg>
        <pc:spChg chg="del">
          <ac:chgData name="Diego Rueda" userId="61cff05f1feb0086" providerId="LiveId" clId="{80CBFC3B-8BB3-43B2-A6D7-2B0E84613978}" dt="2024-03-24T14:35:09.188" v="8231" actId="478"/>
          <ac:spMkLst>
            <pc:docMk/>
            <pc:sldMk cId="2897074863" sldId="268"/>
            <ac:spMk id="41" creationId="{9C44250A-991F-8506-EC89-FEC07BB4FFC6}"/>
          </ac:spMkLst>
        </pc:spChg>
        <pc:spChg chg="add del mod">
          <ac:chgData name="Diego Rueda" userId="61cff05f1feb0086" providerId="LiveId" clId="{80CBFC3B-8BB3-43B2-A6D7-2B0E84613978}" dt="2024-03-24T14:44:24.685" v="8365" actId="478"/>
          <ac:spMkLst>
            <pc:docMk/>
            <pc:sldMk cId="2897074863" sldId="268"/>
            <ac:spMk id="46" creationId="{2D8BC313-357A-640C-7C7A-DF41C64E9723}"/>
          </ac:spMkLst>
        </pc:spChg>
        <pc:spChg chg="add mod">
          <ac:chgData name="Diego Rueda" userId="61cff05f1feb0086" providerId="LiveId" clId="{80CBFC3B-8BB3-43B2-A6D7-2B0E84613978}" dt="2024-03-24T14:47:33.284" v="8409" actId="14100"/>
          <ac:spMkLst>
            <pc:docMk/>
            <pc:sldMk cId="2897074863" sldId="268"/>
            <ac:spMk id="2049" creationId="{9078ADBB-75CE-A2DB-0A9D-A275147D2C7F}"/>
          </ac:spMkLst>
        </pc:spChg>
        <pc:spChg chg="add mod">
          <ac:chgData name="Diego Rueda" userId="61cff05f1feb0086" providerId="LiveId" clId="{80CBFC3B-8BB3-43B2-A6D7-2B0E84613978}" dt="2024-03-24T14:47:52.712" v="8412" actId="1076"/>
          <ac:spMkLst>
            <pc:docMk/>
            <pc:sldMk cId="2897074863" sldId="268"/>
            <ac:spMk id="2051" creationId="{C522D530-A5DB-E07F-58A7-E4AECA48646F}"/>
          </ac:spMkLst>
        </pc:spChg>
        <pc:spChg chg="add mod">
          <ac:chgData name="Diego Rueda" userId="61cff05f1feb0086" providerId="LiveId" clId="{80CBFC3B-8BB3-43B2-A6D7-2B0E84613978}" dt="2024-03-24T15:03:22.453" v="9530" actId="207"/>
          <ac:spMkLst>
            <pc:docMk/>
            <pc:sldMk cId="2897074863" sldId="268"/>
            <ac:spMk id="2052" creationId="{DCBC79B6-94C3-C46A-1332-FBF8DB712E18}"/>
          </ac:spMkLst>
        </pc:spChg>
        <pc:spChg chg="add mod">
          <ac:chgData name="Diego Rueda" userId="61cff05f1feb0086" providerId="LiveId" clId="{80CBFC3B-8BB3-43B2-A6D7-2B0E84613978}" dt="2024-03-24T15:03:37.051" v="9532" actId="207"/>
          <ac:spMkLst>
            <pc:docMk/>
            <pc:sldMk cId="2897074863" sldId="268"/>
            <ac:spMk id="2053" creationId="{CD5A47A9-F4B0-8664-D0E9-74D811A752B0}"/>
          </ac:spMkLst>
        </pc:spChg>
        <pc:spChg chg="add mod">
          <ac:chgData name="Diego Rueda" userId="61cff05f1feb0086" providerId="LiveId" clId="{80CBFC3B-8BB3-43B2-A6D7-2B0E84613978}" dt="2024-03-24T15:03:45.025" v="9534" actId="207"/>
          <ac:spMkLst>
            <pc:docMk/>
            <pc:sldMk cId="2897074863" sldId="268"/>
            <ac:spMk id="2054" creationId="{1F1A4940-8325-2F93-5967-36C4B522A82E}"/>
          </ac:spMkLst>
        </pc:spChg>
        <pc:spChg chg="add mod">
          <ac:chgData name="Diego Rueda" userId="61cff05f1feb0086" providerId="LiveId" clId="{80CBFC3B-8BB3-43B2-A6D7-2B0E84613978}" dt="2024-03-24T15:03:41.392" v="9533" actId="207"/>
          <ac:spMkLst>
            <pc:docMk/>
            <pc:sldMk cId="2897074863" sldId="268"/>
            <ac:spMk id="2055" creationId="{66F68411-A14C-EBBD-3E7B-6539DC5A690B}"/>
          </ac:spMkLst>
        </pc:spChg>
        <pc:spChg chg="add mod">
          <ac:chgData name="Diego Rueda" userId="61cff05f1feb0086" providerId="LiveId" clId="{80CBFC3B-8BB3-43B2-A6D7-2B0E84613978}" dt="2024-03-24T16:33:21.193" v="14677" actId="20577"/>
          <ac:spMkLst>
            <pc:docMk/>
            <pc:sldMk cId="2897074863" sldId="268"/>
            <ac:spMk id="2056" creationId="{B2089658-A63A-2866-A77A-313B0C12F49D}"/>
          </ac:spMkLst>
        </pc:spChg>
        <pc:spChg chg="add mod">
          <ac:chgData name="Diego Rueda" userId="61cff05f1feb0086" providerId="LiveId" clId="{80CBFC3B-8BB3-43B2-A6D7-2B0E84613978}" dt="2024-03-24T16:48:21.736" v="15815" actId="20577"/>
          <ac:spMkLst>
            <pc:docMk/>
            <pc:sldMk cId="2897074863" sldId="268"/>
            <ac:spMk id="2065" creationId="{C5A584B7-C3E1-3E9A-9167-50141D6D863A}"/>
          </ac:spMkLst>
        </pc:spChg>
        <pc:spChg chg="add mod">
          <ac:chgData name="Diego Rueda" userId="61cff05f1feb0086" providerId="LiveId" clId="{80CBFC3B-8BB3-43B2-A6D7-2B0E84613978}" dt="2024-03-24T14:58:28.240" v="9314" actId="571"/>
          <ac:spMkLst>
            <pc:docMk/>
            <pc:sldMk cId="2897074863" sldId="268"/>
            <ac:spMk id="2066" creationId="{D39F6A20-DC69-CB89-E186-44E8D402F6F0}"/>
          </ac:spMkLst>
        </pc:spChg>
        <pc:spChg chg="add mod">
          <ac:chgData name="Diego Rueda" userId="61cff05f1feb0086" providerId="LiveId" clId="{80CBFC3B-8BB3-43B2-A6D7-2B0E84613978}" dt="2024-03-24T15:14:50.317" v="10565" actId="20577"/>
          <ac:spMkLst>
            <pc:docMk/>
            <pc:sldMk cId="2897074863" sldId="268"/>
            <ac:spMk id="2067" creationId="{58CFF68D-664A-3C87-0CF6-7D8C5D90219D}"/>
          </ac:spMkLst>
        </pc:spChg>
        <pc:spChg chg="add mod">
          <ac:chgData name="Diego Rueda" userId="61cff05f1feb0086" providerId="LiveId" clId="{80CBFC3B-8BB3-43B2-A6D7-2B0E84613978}" dt="2024-03-24T15:13:28.188" v="10491" actId="313"/>
          <ac:spMkLst>
            <pc:docMk/>
            <pc:sldMk cId="2897074863" sldId="268"/>
            <ac:spMk id="2068" creationId="{F944ED78-634B-36F1-5AEE-F354CDFE1509}"/>
          </ac:spMkLst>
        </pc:spChg>
        <pc:spChg chg="add mod">
          <ac:chgData name="Diego Rueda" userId="61cff05f1feb0086" providerId="LiveId" clId="{80CBFC3B-8BB3-43B2-A6D7-2B0E84613978}" dt="2024-03-24T15:27:01.100" v="10832" actId="20577"/>
          <ac:spMkLst>
            <pc:docMk/>
            <pc:sldMk cId="2897074863" sldId="268"/>
            <ac:spMk id="2071" creationId="{BB3827D6-F26D-D951-CACF-EAE1AC63ECA3}"/>
          </ac:spMkLst>
        </pc:spChg>
        <pc:grpChg chg="add mod">
          <ac:chgData name="Diego Rueda" userId="61cff05f1feb0086" providerId="LiveId" clId="{80CBFC3B-8BB3-43B2-A6D7-2B0E84613978}" dt="2024-03-24T14:45:58.523" v="8387" actId="1076"/>
          <ac:grpSpMkLst>
            <pc:docMk/>
            <pc:sldMk cId="2897074863" sldId="268"/>
            <ac:grpSpMk id="2048" creationId="{5EF6E1C1-0D81-6B0D-F5A2-412D383AF623}"/>
          </ac:grpSpMkLst>
        </pc:grpChg>
        <pc:graphicFrameChg chg="del">
          <ac:chgData name="Diego Rueda" userId="61cff05f1feb0086" providerId="LiveId" clId="{80CBFC3B-8BB3-43B2-A6D7-2B0E84613978}" dt="2024-03-24T14:35:06.555" v="8230" actId="478"/>
          <ac:graphicFrameMkLst>
            <pc:docMk/>
            <pc:sldMk cId="2897074863" sldId="268"/>
            <ac:graphicFrameMk id="16" creationId="{D8EEF51E-395B-ABA8-930B-72227636ED43}"/>
          </ac:graphicFrameMkLst>
        </pc:graphicFrameChg>
        <pc:picChg chg="add del mod">
          <ac:chgData name="Diego Rueda" userId="61cff05f1feb0086" providerId="LiveId" clId="{80CBFC3B-8BB3-43B2-A6D7-2B0E84613978}" dt="2024-03-24T14:35:52.656" v="8234" actId="478"/>
          <ac:picMkLst>
            <pc:docMk/>
            <pc:sldMk cId="2897074863" sldId="268"/>
            <ac:picMk id="13" creationId="{C508AB20-3C00-71CE-AD4B-078292329654}"/>
          </ac:picMkLst>
        </pc:picChg>
        <pc:picChg chg="add del mod">
          <ac:chgData name="Diego Rueda" userId="61cff05f1feb0086" providerId="LiveId" clId="{80CBFC3B-8BB3-43B2-A6D7-2B0E84613978}" dt="2024-03-24T14:59:21.865" v="9318" actId="478"/>
          <ac:picMkLst>
            <pc:docMk/>
            <pc:sldMk cId="2897074863" sldId="268"/>
            <ac:picMk id="2050" creationId="{89F6B2D1-EF13-DBE6-C993-925BB0140C15}"/>
          </ac:picMkLst>
        </pc:picChg>
        <pc:picChg chg="add mod">
          <ac:chgData name="Diego Rueda" userId="61cff05f1feb0086" providerId="LiveId" clId="{80CBFC3B-8BB3-43B2-A6D7-2B0E84613978}" dt="2024-03-24T15:03:53.616" v="9536" actId="207"/>
          <ac:picMkLst>
            <pc:docMk/>
            <pc:sldMk cId="2897074863" sldId="268"/>
            <ac:picMk id="2058" creationId="{AB1F065B-C0C4-6126-08AA-689C2CC97414}"/>
          </ac:picMkLst>
        </pc:picChg>
        <pc:picChg chg="add mod">
          <ac:chgData name="Diego Rueda" userId="61cff05f1feb0086" providerId="LiveId" clId="{80CBFC3B-8BB3-43B2-A6D7-2B0E84613978}" dt="2024-03-24T15:03:27.815" v="9531" actId="207"/>
          <ac:picMkLst>
            <pc:docMk/>
            <pc:sldMk cId="2897074863" sldId="268"/>
            <ac:picMk id="2060" creationId="{DAD77F14-9B3D-21CE-C67D-476B1B156578}"/>
          </ac:picMkLst>
        </pc:picChg>
        <pc:picChg chg="add mod">
          <ac:chgData name="Diego Rueda" userId="61cff05f1feb0086" providerId="LiveId" clId="{80CBFC3B-8BB3-43B2-A6D7-2B0E84613978}" dt="2024-03-24T15:03:49.465" v="9535" actId="207"/>
          <ac:picMkLst>
            <pc:docMk/>
            <pc:sldMk cId="2897074863" sldId="268"/>
            <ac:picMk id="2062" creationId="{111F924E-CCD1-AACC-DB6A-FAEF6A876A30}"/>
          </ac:picMkLst>
        </pc:picChg>
        <pc:picChg chg="add mod">
          <ac:chgData name="Diego Rueda" userId="61cff05f1feb0086" providerId="LiveId" clId="{80CBFC3B-8BB3-43B2-A6D7-2B0E84613978}" dt="2024-03-24T15:03:18.456" v="9529" actId="207"/>
          <ac:picMkLst>
            <pc:docMk/>
            <pc:sldMk cId="2897074863" sldId="268"/>
            <ac:picMk id="2064" creationId="{7C769294-2A6E-146F-8C69-58ECA6EF618B}"/>
          </ac:picMkLst>
        </pc:picChg>
        <pc:picChg chg="add mod">
          <ac:chgData name="Diego Rueda" userId="61cff05f1feb0086" providerId="LiveId" clId="{80CBFC3B-8BB3-43B2-A6D7-2B0E84613978}" dt="2024-03-24T15:08:07.600" v="9974" actId="1076"/>
          <ac:picMkLst>
            <pc:docMk/>
            <pc:sldMk cId="2897074863" sldId="268"/>
            <ac:picMk id="2070" creationId="{5A09B4C6-982F-2814-FB89-3E5FCF2AB896}"/>
          </ac:picMkLst>
        </pc:picChg>
        <pc:picChg chg="add mod">
          <ac:chgData name="Diego Rueda" userId="61cff05f1feb0086" providerId="LiveId" clId="{80CBFC3B-8BB3-43B2-A6D7-2B0E84613978}" dt="2024-03-24T16:47:52.442" v="15810" actId="1076"/>
          <ac:picMkLst>
            <pc:docMk/>
            <pc:sldMk cId="2897074863" sldId="268"/>
            <ac:picMk id="2072" creationId="{9684DAEC-C47D-D173-D72B-02D9699FB8B8}"/>
          </ac:picMkLst>
        </pc:picChg>
        <pc:picChg chg="add mod">
          <ac:chgData name="Diego Rueda" userId="61cff05f1feb0086" providerId="LiveId" clId="{80CBFC3B-8BB3-43B2-A6D7-2B0E84613978}" dt="2024-03-24T16:48:06.010" v="15813" actId="1076"/>
          <ac:picMkLst>
            <pc:docMk/>
            <pc:sldMk cId="2897074863" sldId="268"/>
            <ac:picMk id="2073" creationId="{5353493E-A782-9243-E12C-9C010C606BD0}"/>
          </ac:picMkLst>
        </pc:picChg>
        <pc:picChg chg="add mod">
          <ac:chgData name="Diego Rueda" userId="61cff05f1feb0086" providerId="LiveId" clId="{80CBFC3B-8BB3-43B2-A6D7-2B0E84613978}" dt="2024-03-24T16:48:08.542" v="15814" actId="1076"/>
          <ac:picMkLst>
            <pc:docMk/>
            <pc:sldMk cId="2897074863" sldId="268"/>
            <ac:picMk id="2074" creationId="{1981A97E-1B9E-252D-D516-C0218C01932E}"/>
          </ac:picMkLst>
        </pc:picChg>
        <pc:picChg chg="add del mod">
          <ac:chgData name="Diego Rueda" userId="61cff05f1feb0086" providerId="LiveId" clId="{80CBFC3B-8BB3-43B2-A6D7-2B0E84613978}" dt="2024-03-24T15:13:40.693" v="10492" actId="478"/>
          <ac:picMkLst>
            <pc:docMk/>
            <pc:sldMk cId="2897074863" sldId="268"/>
            <ac:picMk id="2075" creationId="{48C99489-BD26-6282-613F-B2568A226C28}"/>
          </ac:picMkLst>
        </pc:picChg>
        <pc:picChg chg="add mod">
          <ac:chgData name="Diego Rueda" userId="61cff05f1feb0086" providerId="LiveId" clId="{80CBFC3B-8BB3-43B2-A6D7-2B0E84613978}" dt="2024-03-24T16:47:57.119" v="15811" actId="1076"/>
          <ac:picMkLst>
            <pc:docMk/>
            <pc:sldMk cId="2897074863" sldId="268"/>
            <ac:picMk id="2076" creationId="{660A28CF-4290-05CA-5898-418238C8833A}"/>
          </ac:picMkLst>
        </pc:picChg>
        <pc:picChg chg="add mod">
          <ac:chgData name="Diego Rueda" userId="61cff05f1feb0086" providerId="LiveId" clId="{80CBFC3B-8BB3-43B2-A6D7-2B0E84613978}" dt="2024-03-24T16:48:02.559" v="15812" actId="1076"/>
          <ac:picMkLst>
            <pc:docMk/>
            <pc:sldMk cId="2897074863" sldId="268"/>
            <ac:picMk id="2077" creationId="{38AC4CD1-8268-1932-66EB-599ED27E950F}"/>
          </ac:picMkLst>
        </pc:picChg>
        <pc:cxnChg chg="del">
          <ac:chgData name="Diego Rueda" userId="61cff05f1feb0086" providerId="LiveId" clId="{80CBFC3B-8BB3-43B2-A6D7-2B0E84613978}" dt="2024-03-24T14:35:06.555" v="8230" actId="478"/>
          <ac:cxnSpMkLst>
            <pc:docMk/>
            <pc:sldMk cId="2897074863" sldId="268"/>
            <ac:cxnSpMk id="9" creationId="{E2AFAE17-7DD4-A843-AE4E-752988D1BC37}"/>
          </ac:cxnSpMkLst>
        </pc:cxnChg>
        <pc:cxnChg chg="add del mod">
          <ac:chgData name="Diego Rueda" userId="61cff05f1feb0086" providerId="LiveId" clId="{80CBFC3B-8BB3-43B2-A6D7-2B0E84613978}" dt="2024-03-24T14:44:27.463" v="8366" actId="478"/>
          <ac:cxnSpMkLst>
            <pc:docMk/>
            <pc:sldMk cId="2897074863" sldId="268"/>
            <ac:cxnSpMk id="40" creationId="{D08AE954-0C7B-4EDD-DB2F-F7D27FBADCD2}"/>
          </ac:cxnSpMkLst>
        </pc:cxnChg>
        <pc:cxnChg chg="add del mod">
          <ac:chgData name="Diego Rueda" userId="61cff05f1feb0086" providerId="LiveId" clId="{80CBFC3B-8BB3-43B2-A6D7-2B0E84613978}" dt="2024-03-24T14:43:54.915" v="8351" actId="478"/>
          <ac:cxnSpMkLst>
            <pc:docMk/>
            <pc:sldMk cId="2897074863" sldId="268"/>
            <ac:cxnSpMk id="42" creationId="{1D813973-186A-9954-078E-A8CD08350C9F}"/>
          </ac:cxnSpMkLst>
        </pc:cxnChg>
        <pc:cxnChg chg="add del mod">
          <ac:chgData name="Diego Rueda" userId="61cff05f1feb0086" providerId="LiveId" clId="{80CBFC3B-8BB3-43B2-A6D7-2B0E84613978}" dt="2024-03-24T14:43:54.915" v="8351" actId="478"/>
          <ac:cxnSpMkLst>
            <pc:docMk/>
            <pc:sldMk cId="2897074863" sldId="268"/>
            <ac:cxnSpMk id="44" creationId="{DAFE6045-1C09-EB72-869D-91E1AF8D1709}"/>
          </ac:cxnSpMkLst>
        </pc:cxnChg>
        <pc:cxnChg chg="add mod">
          <ac:chgData name="Diego Rueda" userId="61cff05f1feb0086" providerId="LiveId" clId="{80CBFC3B-8BB3-43B2-A6D7-2B0E84613978}" dt="2024-03-24T14:46:59.369" v="8403" actId="208"/>
          <ac:cxnSpMkLst>
            <pc:docMk/>
            <pc:sldMk cId="2897074863" sldId="268"/>
            <ac:cxnSpMk id="48" creationId="{E9B9FC0F-FB1D-8E6B-6DC1-D39520766B42}"/>
          </ac:cxnSpMkLst>
        </pc:cxnChg>
        <pc:cxnChg chg="add mod">
          <ac:chgData name="Diego Rueda" userId="61cff05f1feb0086" providerId="LiveId" clId="{80CBFC3B-8BB3-43B2-A6D7-2B0E84613978}" dt="2024-03-24T14:46:32.157" v="8396" actId="208"/>
          <ac:cxnSpMkLst>
            <pc:docMk/>
            <pc:sldMk cId="2897074863" sldId="268"/>
            <ac:cxnSpMk id="49" creationId="{1F11BF8F-743F-A8DC-79CD-DFC6D30B9CA0}"/>
          </ac:cxnSpMkLst>
        </pc:cxnChg>
        <pc:cxnChg chg="add mod">
          <ac:chgData name="Diego Rueda" userId="61cff05f1feb0086" providerId="LiveId" clId="{80CBFC3B-8BB3-43B2-A6D7-2B0E84613978}" dt="2024-03-24T14:46:52.774" v="8402" actId="208"/>
          <ac:cxnSpMkLst>
            <pc:docMk/>
            <pc:sldMk cId="2897074863" sldId="268"/>
            <ac:cxnSpMk id="52" creationId="{23045B07-A228-D00F-6039-DFAA69B9FF7A}"/>
          </ac:cxnSpMkLst>
        </pc:cxnChg>
        <pc:cxnChg chg="add mod">
          <ac:chgData name="Diego Rueda" userId="61cff05f1feb0086" providerId="LiveId" clId="{80CBFC3B-8BB3-43B2-A6D7-2B0E84613978}" dt="2024-03-24T14:46:44.419" v="8401" actId="208"/>
          <ac:cxnSpMkLst>
            <pc:docMk/>
            <pc:sldMk cId="2897074863" sldId="268"/>
            <ac:cxnSpMk id="55" creationId="{FDB5759A-4159-C23B-3B16-99A0AB62A506}"/>
          </ac:cxnSpMkLst>
        </pc:cxnChg>
        <pc:cxnChg chg="add mod">
          <ac:chgData name="Diego Rueda" userId="61cff05f1feb0086" providerId="LiveId" clId="{80CBFC3B-8BB3-43B2-A6D7-2B0E84613978}" dt="2024-03-24T14:46:59.369" v="8403" actId="208"/>
          <ac:cxnSpMkLst>
            <pc:docMk/>
            <pc:sldMk cId="2897074863" sldId="268"/>
            <ac:cxnSpMk id="58" creationId="{FD260053-8AC9-0B42-4991-04B172C4DFF9}"/>
          </ac:cxnSpMkLst>
        </pc:cxnChg>
        <pc:cxnChg chg="add mod">
          <ac:chgData name="Diego Rueda" userId="61cff05f1feb0086" providerId="LiveId" clId="{80CBFC3B-8BB3-43B2-A6D7-2B0E84613978}" dt="2024-03-24T14:48:32.351" v="8433" actId="1036"/>
          <ac:cxnSpMkLst>
            <pc:docMk/>
            <pc:sldMk cId="2897074863" sldId="268"/>
            <ac:cxnSpMk id="61" creationId="{B613D1E2-344A-1CAF-F9B3-98879E8730FF}"/>
          </ac:cxnSpMkLst>
        </pc:cxnChg>
        <pc:cxnChg chg="add mod">
          <ac:chgData name="Diego Rueda" userId="61cff05f1feb0086" providerId="LiveId" clId="{80CBFC3B-8BB3-43B2-A6D7-2B0E84613978}" dt="2024-03-24T14:49:10.467" v="8446" actId="1036"/>
          <ac:cxnSpMkLst>
            <pc:docMk/>
            <pc:sldMk cId="2897074863" sldId="268"/>
            <ac:cxnSpMk id="62" creationId="{AE70D8F7-A398-D934-BE5A-55C557C5397A}"/>
          </ac:cxnSpMkLst>
        </pc:cxnChg>
        <pc:cxnChg chg="add mod">
          <ac:chgData name="Diego Rueda" userId="61cff05f1feb0086" providerId="LiveId" clId="{80CBFC3B-8BB3-43B2-A6D7-2B0E84613978}" dt="2024-03-24T14:46:52.774" v="8402" actId="208"/>
          <ac:cxnSpMkLst>
            <pc:docMk/>
            <pc:sldMk cId="2897074863" sldId="268"/>
            <ac:cxnSpMk id="63" creationId="{B4F78C8A-F240-46D8-A38C-BB00DD710157}"/>
          </ac:cxnSpMkLst>
        </pc:cxnChg>
      </pc:sldChg>
      <pc:sldChg chg="delSp modSp add mod">
        <pc:chgData name="Diego Rueda" userId="61cff05f1feb0086" providerId="LiveId" clId="{80CBFC3B-8BB3-43B2-A6D7-2B0E84613978}" dt="2024-03-24T16:49:21.663" v="15820" actId="14100"/>
        <pc:sldMkLst>
          <pc:docMk/>
          <pc:sldMk cId="541966539" sldId="269"/>
        </pc:sldMkLst>
        <pc:spChg chg="mod">
          <ac:chgData name="Diego Rueda" userId="61cff05f1feb0086" providerId="LiveId" clId="{80CBFC3B-8BB3-43B2-A6D7-2B0E84613978}" dt="2024-03-24T15:15:21.979" v="10580" actId="313"/>
          <ac:spMkLst>
            <pc:docMk/>
            <pc:sldMk cId="541966539" sldId="269"/>
            <ac:spMk id="2" creationId="{B94DB723-298C-F587-5798-0AC88ADC4870}"/>
          </ac:spMkLst>
        </pc:spChg>
        <pc:spChg chg="del">
          <ac:chgData name="Diego Rueda" userId="61cff05f1feb0086" providerId="LiveId" clId="{80CBFC3B-8BB3-43B2-A6D7-2B0E84613978}" dt="2024-03-24T15:15:18.938" v="10579" actId="478"/>
          <ac:spMkLst>
            <pc:docMk/>
            <pc:sldMk cId="541966539" sldId="269"/>
            <ac:spMk id="7" creationId="{A99D238A-1CE6-59FC-59F1-A69BE8F02276}"/>
          </ac:spMkLst>
        </pc:spChg>
        <pc:spChg chg="mod">
          <ac:chgData name="Diego Rueda" userId="61cff05f1feb0086" providerId="LiveId" clId="{80CBFC3B-8BB3-43B2-A6D7-2B0E84613978}" dt="2024-03-24T16:49:21.663" v="15820" actId="14100"/>
          <ac:spMkLst>
            <pc:docMk/>
            <pc:sldMk cId="541966539" sldId="269"/>
            <ac:spMk id="8" creationId="{4EFAF72C-D7DD-3ACF-3BE8-D252CE3499FA}"/>
          </ac:spMkLst>
        </pc:spChg>
      </pc:sldChg>
      <pc:sldChg chg="addSp delSp modSp add mod ord">
        <pc:chgData name="Diego Rueda" userId="61cff05f1feb0086" providerId="LiveId" clId="{80CBFC3B-8BB3-43B2-A6D7-2B0E84613978}" dt="2024-03-24T15:51:16.348" v="13375" actId="1076"/>
        <pc:sldMkLst>
          <pc:docMk/>
          <pc:sldMk cId="1382471663" sldId="270"/>
        </pc:sldMkLst>
        <pc:spChg chg="mod">
          <ac:chgData name="Diego Rueda" userId="61cff05f1feb0086" providerId="LiveId" clId="{80CBFC3B-8BB3-43B2-A6D7-2B0E84613978}" dt="2024-03-24T15:22:48.610" v="10745" actId="27636"/>
          <ac:spMkLst>
            <pc:docMk/>
            <pc:sldMk cId="1382471663" sldId="270"/>
            <ac:spMk id="2" creationId="{B94DB723-298C-F587-5798-0AC88ADC4870}"/>
          </ac:spMkLst>
        </pc:spChg>
        <pc:spChg chg="del">
          <ac:chgData name="Diego Rueda" userId="61cff05f1feb0086" providerId="LiveId" clId="{80CBFC3B-8BB3-43B2-A6D7-2B0E84613978}" dt="2024-03-24T15:19:31.288" v="10652" actId="478"/>
          <ac:spMkLst>
            <pc:docMk/>
            <pc:sldMk cId="1382471663" sldId="270"/>
            <ac:spMk id="10" creationId="{4794A1A9-7467-54D3-6958-AA6B4C6FE129}"/>
          </ac:spMkLst>
        </pc:spChg>
        <pc:spChg chg="del mod">
          <ac:chgData name="Diego Rueda" userId="61cff05f1feb0086" providerId="LiveId" clId="{80CBFC3B-8BB3-43B2-A6D7-2B0E84613978}" dt="2024-03-24T15:50:11.669" v="13355" actId="478"/>
          <ac:spMkLst>
            <pc:docMk/>
            <pc:sldMk cId="1382471663" sldId="270"/>
            <ac:spMk id="11" creationId="{B09A9A6B-629C-030A-2E7C-0FF8F7437045}"/>
          </ac:spMkLst>
        </pc:spChg>
        <pc:spChg chg="del">
          <ac:chgData name="Diego Rueda" userId="61cff05f1feb0086" providerId="LiveId" clId="{80CBFC3B-8BB3-43B2-A6D7-2B0E84613978}" dt="2024-03-24T15:19:35.443" v="10654" actId="478"/>
          <ac:spMkLst>
            <pc:docMk/>
            <pc:sldMk cId="1382471663" sldId="270"/>
            <ac:spMk id="12" creationId="{3D7CD140-B5BE-2C86-6F5E-DFD0059081D8}"/>
          </ac:spMkLst>
        </pc:spChg>
        <pc:spChg chg="del">
          <ac:chgData name="Diego Rueda" userId="61cff05f1feb0086" providerId="LiveId" clId="{80CBFC3B-8BB3-43B2-A6D7-2B0E84613978}" dt="2024-03-24T15:19:42.561" v="10657" actId="478"/>
          <ac:spMkLst>
            <pc:docMk/>
            <pc:sldMk cId="1382471663" sldId="270"/>
            <ac:spMk id="15" creationId="{9ED46806-B268-5EF2-8D9C-0115490421B6}"/>
          </ac:spMkLst>
        </pc:spChg>
        <pc:spChg chg="del">
          <ac:chgData name="Diego Rueda" userId="61cff05f1feb0086" providerId="LiveId" clId="{80CBFC3B-8BB3-43B2-A6D7-2B0E84613978}" dt="2024-03-24T15:50:59.856" v="13371" actId="478"/>
          <ac:spMkLst>
            <pc:docMk/>
            <pc:sldMk cId="1382471663" sldId="270"/>
            <ac:spMk id="26" creationId="{87E70B4C-21F1-FEB8-E792-42DBCE98539A}"/>
          </ac:spMkLst>
        </pc:spChg>
        <pc:spChg chg="del">
          <ac:chgData name="Diego Rueda" userId="61cff05f1feb0086" providerId="LiveId" clId="{80CBFC3B-8BB3-43B2-A6D7-2B0E84613978}" dt="2024-03-24T15:50:56.936" v="13369" actId="478"/>
          <ac:spMkLst>
            <pc:docMk/>
            <pc:sldMk cId="1382471663" sldId="270"/>
            <ac:spMk id="27" creationId="{86A38032-A601-17D4-EB4F-14E1F56008BC}"/>
          </ac:spMkLst>
        </pc:spChg>
        <pc:spChg chg="del">
          <ac:chgData name="Diego Rueda" userId="61cff05f1feb0086" providerId="LiveId" clId="{80CBFC3B-8BB3-43B2-A6D7-2B0E84613978}" dt="2024-03-24T15:50:59.856" v="13371" actId="478"/>
          <ac:spMkLst>
            <pc:docMk/>
            <pc:sldMk cId="1382471663" sldId="270"/>
            <ac:spMk id="28" creationId="{2F0E8386-FC10-6495-81FE-A5B0293B0BF1}"/>
          </ac:spMkLst>
        </pc:spChg>
        <pc:spChg chg="del mod">
          <ac:chgData name="Diego Rueda" userId="61cff05f1feb0086" providerId="LiveId" clId="{80CBFC3B-8BB3-43B2-A6D7-2B0E84613978}" dt="2024-03-24T15:50:59.856" v="13371" actId="478"/>
          <ac:spMkLst>
            <pc:docMk/>
            <pc:sldMk cId="1382471663" sldId="270"/>
            <ac:spMk id="29" creationId="{2D198B4A-088C-8FCA-1217-9492443DBA1D}"/>
          </ac:spMkLst>
        </pc:spChg>
        <pc:spChg chg="del">
          <ac:chgData name="Diego Rueda" userId="61cff05f1feb0086" providerId="LiveId" clId="{80CBFC3B-8BB3-43B2-A6D7-2B0E84613978}" dt="2024-03-24T15:50:56.936" v="13369" actId="478"/>
          <ac:spMkLst>
            <pc:docMk/>
            <pc:sldMk cId="1382471663" sldId="270"/>
            <ac:spMk id="30" creationId="{03EFF5F1-793E-21A2-65C3-23366CFD7841}"/>
          </ac:spMkLst>
        </pc:spChg>
        <pc:spChg chg="del">
          <ac:chgData name="Diego Rueda" userId="61cff05f1feb0086" providerId="LiveId" clId="{80CBFC3B-8BB3-43B2-A6D7-2B0E84613978}" dt="2024-03-24T15:50:56.936" v="13369" actId="478"/>
          <ac:spMkLst>
            <pc:docMk/>
            <pc:sldMk cId="1382471663" sldId="270"/>
            <ac:spMk id="32" creationId="{8B1EB2BC-17C5-6DCF-ACEE-58EB8B388F28}"/>
          </ac:spMkLst>
        </pc:spChg>
        <pc:spChg chg="mod">
          <ac:chgData name="Diego Rueda" userId="61cff05f1feb0086" providerId="LiveId" clId="{80CBFC3B-8BB3-43B2-A6D7-2B0E84613978}" dt="2024-03-24T15:51:16.348" v="13375" actId="1076"/>
          <ac:spMkLst>
            <pc:docMk/>
            <pc:sldMk cId="1382471663" sldId="270"/>
            <ac:spMk id="33" creationId="{6FDC8B4F-B01A-F51D-B8C7-2B0683398088}"/>
          </ac:spMkLst>
        </pc:spChg>
        <pc:graphicFrameChg chg="add del mod modGraphic">
          <ac:chgData name="Diego Rueda" userId="61cff05f1feb0086" providerId="LiveId" clId="{80CBFC3B-8BB3-43B2-A6D7-2B0E84613978}" dt="2024-03-24T15:50:15.902" v="13357" actId="1076"/>
          <ac:graphicFrameMkLst>
            <pc:docMk/>
            <pc:sldMk cId="1382471663" sldId="270"/>
            <ac:graphicFrameMk id="16" creationId="{D8EEF51E-395B-ABA8-930B-72227636ED43}"/>
          </ac:graphicFrameMkLst>
        </pc:graphicFrameChg>
      </pc:sldChg>
      <pc:sldChg chg="add del">
        <pc:chgData name="Diego Rueda" userId="61cff05f1feb0086" providerId="LiveId" clId="{80CBFC3B-8BB3-43B2-A6D7-2B0E84613978}" dt="2024-03-24T15:50:30.080" v="13359"/>
        <pc:sldMkLst>
          <pc:docMk/>
          <pc:sldMk cId="1596397414" sldId="271"/>
        </pc:sldMkLst>
      </pc:sldChg>
      <pc:sldChg chg="delSp modSp add del mod">
        <pc:chgData name="Diego Rueda" userId="61cff05f1feb0086" providerId="LiveId" clId="{80CBFC3B-8BB3-43B2-A6D7-2B0E84613978}" dt="2024-03-24T16:49:01.259" v="15819" actId="47"/>
        <pc:sldMkLst>
          <pc:docMk/>
          <pc:sldMk cId="2103117902" sldId="271"/>
        </pc:sldMkLst>
        <pc:spChg chg="mod">
          <ac:chgData name="Diego Rueda" userId="61cff05f1feb0086" providerId="LiveId" clId="{80CBFC3B-8BB3-43B2-A6D7-2B0E84613978}" dt="2024-03-24T16:32:27.647" v="14670" actId="790"/>
          <ac:spMkLst>
            <pc:docMk/>
            <pc:sldMk cId="2103117902" sldId="271"/>
            <ac:spMk id="2" creationId="{B94DB723-298C-F587-5798-0AC88ADC4870}"/>
          </ac:spMkLst>
        </pc:spChg>
        <pc:spChg chg="del">
          <ac:chgData name="Diego Rueda" userId="61cff05f1feb0086" providerId="LiveId" clId="{80CBFC3B-8BB3-43B2-A6D7-2B0E84613978}" dt="2024-03-24T16:32:23.363" v="14669" actId="478"/>
          <ac:spMkLst>
            <pc:docMk/>
            <pc:sldMk cId="2103117902" sldId="271"/>
            <ac:spMk id="10" creationId="{4794A1A9-7467-54D3-6958-AA6B4C6FE129}"/>
          </ac:spMkLst>
        </pc:spChg>
        <pc:spChg chg="del">
          <ac:chgData name="Diego Rueda" userId="61cff05f1feb0086" providerId="LiveId" clId="{80CBFC3B-8BB3-43B2-A6D7-2B0E84613978}" dt="2024-03-24T16:32:23.363" v="14669" actId="478"/>
          <ac:spMkLst>
            <pc:docMk/>
            <pc:sldMk cId="2103117902" sldId="271"/>
            <ac:spMk id="11" creationId="{B09A9A6B-629C-030A-2E7C-0FF8F7437045}"/>
          </ac:spMkLst>
        </pc:spChg>
        <pc:spChg chg="del">
          <ac:chgData name="Diego Rueda" userId="61cff05f1feb0086" providerId="LiveId" clId="{80CBFC3B-8BB3-43B2-A6D7-2B0E84613978}" dt="2024-03-24T16:32:23.363" v="14669" actId="478"/>
          <ac:spMkLst>
            <pc:docMk/>
            <pc:sldMk cId="2103117902" sldId="271"/>
            <ac:spMk id="12" creationId="{3D7CD140-B5BE-2C86-6F5E-DFD0059081D8}"/>
          </ac:spMkLst>
        </pc:spChg>
        <pc:spChg chg="del">
          <ac:chgData name="Diego Rueda" userId="61cff05f1feb0086" providerId="LiveId" clId="{80CBFC3B-8BB3-43B2-A6D7-2B0E84613978}" dt="2024-03-24T16:32:23.363" v="14669" actId="478"/>
          <ac:spMkLst>
            <pc:docMk/>
            <pc:sldMk cId="2103117902" sldId="271"/>
            <ac:spMk id="15" creationId="{9ED46806-B268-5EF2-8D9C-0115490421B6}"/>
          </ac:spMkLst>
        </pc:spChg>
        <pc:graphicFrameChg chg="del">
          <ac:chgData name="Diego Rueda" userId="61cff05f1feb0086" providerId="LiveId" clId="{80CBFC3B-8BB3-43B2-A6D7-2B0E84613978}" dt="2024-03-24T16:32:23.363" v="14669" actId="478"/>
          <ac:graphicFrameMkLst>
            <pc:docMk/>
            <pc:sldMk cId="2103117902" sldId="271"/>
            <ac:graphicFrameMk id="16" creationId="{D8EEF51E-395B-ABA8-930B-72227636ED43}"/>
          </ac:graphicFrameMkLst>
        </pc:graphicFrameChg>
      </pc:sldChg>
      <pc:sldChg chg="modSp add del mod">
        <pc:chgData name="Diego Rueda" userId="61cff05f1feb0086" providerId="LiveId" clId="{80CBFC3B-8BB3-43B2-A6D7-2B0E84613978}" dt="2024-04-04T20:37:04.778" v="15842" actId="47"/>
        <pc:sldMkLst>
          <pc:docMk/>
          <pc:sldMk cId="3903772265" sldId="271"/>
        </pc:sldMkLst>
        <pc:spChg chg="mod">
          <ac:chgData name="Diego Rueda" userId="61cff05f1feb0086" providerId="LiveId" clId="{80CBFC3B-8BB3-43B2-A6D7-2B0E84613978}" dt="2024-04-04T20:36:59.743" v="15841" actId="1076"/>
          <ac:spMkLst>
            <pc:docMk/>
            <pc:sldMk cId="3903772265" sldId="271"/>
            <ac:spMk id="32" creationId="{8B1EB2BC-17C5-6DCF-ACEE-58EB8B388F28}"/>
          </ac:spMkLst>
        </pc:spChg>
        <pc:spChg chg="mod">
          <ac:chgData name="Diego Rueda" userId="61cff05f1feb0086" providerId="LiveId" clId="{80CBFC3B-8BB3-43B2-A6D7-2B0E84613978}" dt="2024-04-04T20:36:45.339" v="15839" actId="1076"/>
          <ac:spMkLst>
            <pc:docMk/>
            <pc:sldMk cId="3903772265" sldId="271"/>
            <ac:spMk id="34" creationId="{93219106-148C-4B80-C4DD-71621150814B}"/>
          </ac:spMkLst>
        </pc:spChg>
        <pc:spChg chg="mod">
          <ac:chgData name="Diego Rueda" userId="61cff05f1feb0086" providerId="LiveId" clId="{80CBFC3B-8BB3-43B2-A6D7-2B0E84613978}" dt="2024-04-04T20:36:45.339" v="15839" actId="1076"/>
          <ac:spMkLst>
            <pc:docMk/>
            <pc:sldMk cId="3903772265" sldId="271"/>
            <ac:spMk id="35" creationId="{5CB0C916-CD85-68A8-ED44-DF090117E2E1}"/>
          </ac:spMkLst>
        </pc:spChg>
        <pc:spChg chg="mod">
          <ac:chgData name="Diego Rueda" userId="61cff05f1feb0086" providerId="LiveId" clId="{80CBFC3B-8BB3-43B2-A6D7-2B0E84613978}" dt="2024-04-04T20:36:45.339" v="15839" actId="1076"/>
          <ac:spMkLst>
            <pc:docMk/>
            <pc:sldMk cId="3903772265" sldId="271"/>
            <ac:spMk id="36" creationId="{06A78156-76C3-D98B-F91E-AB788FA81B07}"/>
          </ac:spMkLst>
        </pc:spChg>
        <pc:spChg chg="mod">
          <ac:chgData name="Diego Rueda" userId="61cff05f1feb0086" providerId="LiveId" clId="{80CBFC3B-8BB3-43B2-A6D7-2B0E84613978}" dt="2024-04-04T20:36:45.339" v="15839" actId="1076"/>
          <ac:spMkLst>
            <pc:docMk/>
            <pc:sldMk cId="3903772265" sldId="271"/>
            <ac:spMk id="37" creationId="{F8FEB93A-DA93-DE6A-CD9D-4AFC9F40B5FA}"/>
          </ac:spMkLst>
        </pc:spChg>
        <pc:spChg chg="mod">
          <ac:chgData name="Diego Rueda" userId="61cff05f1feb0086" providerId="LiveId" clId="{80CBFC3B-8BB3-43B2-A6D7-2B0E84613978}" dt="2024-04-04T20:36:54.074" v="15840" actId="1076"/>
          <ac:spMkLst>
            <pc:docMk/>
            <pc:sldMk cId="3903772265" sldId="271"/>
            <ac:spMk id="2049" creationId="{9078ADBB-75CE-A2DB-0A9D-A275147D2C7F}"/>
          </ac:spMkLst>
        </pc:spChg>
        <pc:cxnChg chg="mod">
          <ac:chgData name="Diego Rueda" userId="61cff05f1feb0086" providerId="LiveId" clId="{80CBFC3B-8BB3-43B2-A6D7-2B0E84613978}" dt="2024-04-04T20:36:45.339" v="15839" actId="1076"/>
          <ac:cxnSpMkLst>
            <pc:docMk/>
            <pc:sldMk cId="3903772265" sldId="271"/>
            <ac:cxnSpMk id="49" creationId="{1F11BF8F-743F-A8DC-79CD-DFC6D30B9CA0}"/>
          </ac:cxnSpMkLst>
        </pc:cxnChg>
      </pc:sldChg>
      <pc:sldChg chg="modSp add del mod">
        <pc:chgData name="Diego Rueda" userId="61cff05f1feb0086" providerId="LiveId" clId="{80CBFC3B-8BB3-43B2-A6D7-2B0E84613978}" dt="2024-04-04T20:37:07.761" v="15843" actId="47"/>
        <pc:sldMkLst>
          <pc:docMk/>
          <pc:sldMk cId="3910114657" sldId="272"/>
        </pc:sldMkLst>
        <pc:spChg chg="mod">
          <ac:chgData name="Diego Rueda" userId="61cff05f1feb0086" providerId="LiveId" clId="{80CBFC3B-8BB3-43B2-A6D7-2B0E84613978}" dt="2024-04-04T20:36:34.655" v="15830" actId="1076"/>
          <ac:spMkLst>
            <pc:docMk/>
            <pc:sldMk cId="3910114657" sldId="272"/>
            <ac:spMk id="9" creationId="{E7356CD7-F159-B21E-2F37-326F580673B5}"/>
          </ac:spMkLst>
        </pc:spChg>
        <pc:grpChg chg="mod">
          <ac:chgData name="Diego Rueda" userId="61cff05f1feb0086" providerId="LiveId" clId="{80CBFC3B-8BB3-43B2-A6D7-2B0E84613978}" dt="2024-04-04T20:36:32.847" v="15829" actId="1076"/>
          <ac:grpSpMkLst>
            <pc:docMk/>
            <pc:sldMk cId="3910114657" sldId="272"/>
            <ac:grpSpMk id="19" creationId="{28D0445D-5DBD-EDD3-2EB1-A90A3DED01F7}"/>
          </ac:grpSpMkLst>
        </pc:grpChg>
        <pc:grpChg chg="mod">
          <ac:chgData name="Diego Rueda" userId="61cff05f1feb0086" providerId="LiveId" clId="{80CBFC3B-8BB3-43B2-A6D7-2B0E84613978}" dt="2024-04-04T20:36:38.616" v="15833" actId="1076"/>
          <ac:grpSpMkLst>
            <pc:docMk/>
            <pc:sldMk cId="3910114657" sldId="272"/>
            <ac:grpSpMk id="20" creationId="{034F1FC0-ED11-526F-47D2-D654356C35F9}"/>
          </ac:grpSpMkLst>
        </pc:grpChg>
        <pc:picChg chg="mod">
          <ac:chgData name="Diego Rueda" userId="61cff05f1feb0086" providerId="LiveId" clId="{80CBFC3B-8BB3-43B2-A6D7-2B0E84613978}" dt="2024-04-04T20:36:31.472" v="15828" actId="1076"/>
          <ac:picMkLst>
            <pc:docMk/>
            <pc:sldMk cId="3910114657" sldId="272"/>
            <ac:picMk id="33" creationId="{40CC9C6D-E12A-265C-8595-124C10BC79CC}"/>
          </ac:picMkLst>
        </pc:picChg>
        <pc:picChg chg="mod">
          <ac:chgData name="Diego Rueda" userId="61cff05f1feb0086" providerId="LiveId" clId="{80CBFC3B-8BB3-43B2-A6D7-2B0E84613978}" dt="2024-04-04T20:36:38.616" v="15833" actId="1076"/>
          <ac:picMkLst>
            <pc:docMk/>
            <pc:sldMk cId="3910114657" sldId="272"/>
            <ac:picMk id="35" creationId="{ADB5BEE1-006C-4845-14DB-258F596DE6C4}"/>
          </ac:picMkLst>
        </pc:picChg>
      </pc:sldChg>
    </pc:docChg>
  </pc:docChgLst>
  <pc:docChgLst>
    <pc:chgData name="df.rueda140@gmail.com" userId="61cff05f1feb0086" providerId="LiveId" clId="{80CBFC3B-8BB3-43B2-A6D7-2B0E84613978}"/>
    <pc:docChg chg="modSld">
      <pc:chgData name="df.rueda140@gmail.com" userId="61cff05f1feb0086" providerId="LiveId" clId="{80CBFC3B-8BB3-43B2-A6D7-2B0E84613978}" dt="2024-03-22T20:06:15.697" v="1" actId="20577"/>
      <pc:docMkLst>
        <pc:docMk/>
      </pc:docMkLst>
      <pc:sldChg chg="modSp mod">
        <pc:chgData name="df.rueda140@gmail.com" userId="61cff05f1feb0086" providerId="LiveId" clId="{80CBFC3B-8BB3-43B2-A6D7-2B0E84613978}" dt="2024-03-22T20:06:15.697" v="1" actId="20577"/>
        <pc:sldMkLst>
          <pc:docMk/>
          <pc:sldMk cId="2547242210" sldId="256"/>
        </pc:sldMkLst>
        <pc:spChg chg="mod">
          <ac:chgData name="df.rueda140@gmail.com" userId="61cff05f1feb0086" providerId="LiveId" clId="{80CBFC3B-8BB3-43B2-A6D7-2B0E84613978}" dt="2024-03-22T20:06:15.697" v="1" actId="20577"/>
          <ac:spMkLst>
            <pc:docMk/>
            <pc:sldMk cId="2547242210" sldId="256"/>
            <ac:spMk id="2" creationId="{59CC2C67-C518-1702-8BAB-4C4D84C346B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56CC-DE16-456B-40F8-3E5025508A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F2C5BCA-EFC2-0F74-9729-1F3A80A946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238599C-6DD1-FC49-5034-0605BF3833FE}"/>
              </a:ext>
            </a:extLst>
          </p:cNvPr>
          <p:cNvSpPr>
            <a:spLocks noGrp="1"/>
          </p:cNvSpPr>
          <p:nvPr>
            <p:ph type="dt" sz="half" idx="10"/>
          </p:nvPr>
        </p:nvSpPr>
        <p:spPr/>
        <p:txBody>
          <a:bodyPr/>
          <a:lstStyle/>
          <a:p>
            <a:fld id="{3AD5BD1B-0C85-4415-B44A-351A1172D761}" type="datetimeFigureOut">
              <a:rPr lang="en-CA" smtClean="0"/>
              <a:t>2024-04-22</a:t>
            </a:fld>
            <a:endParaRPr lang="en-CA"/>
          </a:p>
        </p:txBody>
      </p:sp>
      <p:sp>
        <p:nvSpPr>
          <p:cNvPr id="5" name="Footer Placeholder 4">
            <a:extLst>
              <a:ext uri="{FF2B5EF4-FFF2-40B4-BE49-F238E27FC236}">
                <a16:creationId xmlns:a16="http://schemas.microsoft.com/office/drawing/2014/main" id="{C15F77E4-587D-A6AB-AFE2-BA4F95EB13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E7FC1B8-5750-0025-5D7C-0BA349B14B7C}"/>
              </a:ext>
            </a:extLst>
          </p:cNvPr>
          <p:cNvSpPr>
            <a:spLocks noGrp="1"/>
          </p:cNvSpPr>
          <p:nvPr>
            <p:ph type="sldNum" sz="quarter" idx="12"/>
          </p:nvPr>
        </p:nvSpPr>
        <p:spPr/>
        <p:txBody>
          <a:bodyPr/>
          <a:lstStyle/>
          <a:p>
            <a:fld id="{417E2128-D27D-4E71-99DE-792684A06576}" type="slidenum">
              <a:rPr lang="en-CA" smtClean="0"/>
              <a:t>‹#›</a:t>
            </a:fld>
            <a:endParaRPr lang="en-CA"/>
          </a:p>
        </p:txBody>
      </p:sp>
    </p:spTree>
    <p:extLst>
      <p:ext uri="{BB962C8B-B14F-4D97-AF65-F5344CB8AC3E}">
        <p14:creationId xmlns:p14="http://schemas.microsoft.com/office/powerpoint/2010/main" val="3751162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A810-F5A9-48A1-AEE6-BFC328F79B2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2903E8B-9762-E9F5-B6DC-F2F95D0D24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6FDA000-F129-0F1F-DB14-B2583EA35DD7}"/>
              </a:ext>
            </a:extLst>
          </p:cNvPr>
          <p:cNvSpPr>
            <a:spLocks noGrp="1"/>
          </p:cNvSpPr>
          <p:nvPr>
            <p:ph type="dt" sz="half" idx="10"/>
          </p:nvPr>
        </p:nvSpPr>
        <p:spPr/>
        <p:txBody>
          <a:bodyPr/>
          <a:lstStyle/>
          <a:p>
            <a:fld id="{3AD5BD1B-0C85-4415-B44A-351A1172D761}" type="datetimeFigureOut">
              <a:rPr lang="en-CA" smtClean="0"/>
              <a:t>2024-04-22</a:t>
            </a:fld>
            <a:endParaRPr lang="en-CA"/>
          </a:p>
        </p:txBody>
      </p:sp>
      <p:sp>
        <p:nvSpPr>
          <p:cNvPr id="5" name="Footer Placeholder 4">
            <a:extLst>
              <a:ext uri="{FF2B5EF4-FFF2-40B4-BE49-F238E27FC236}">
                <a16:creationId xmlns:a16="http://schemas.microsoft.com/office/drawing/2014/main" id="{9B407759-96FF-D38D-6D4C-A4ED6616FB3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55B094A-E63B-46A9-2D32-33D33B44AFBA}"/>
              </a:ext>
            </a:extLst>
          </p:cNvPr>
          <p:cNvSpPr>
            <a:spLocks noGrp="1"/>
          </p:cNvSpPr>
          <p:nvPr>
            <p:ph type="sldNum" sz="quarter" idx="12"/>
          </p:nvPr>
        </p:nvSpPr>
        <p:spPr/>
        <p:txBody>
          <a:bodyPr/>
          <a:lstStyle/>
          <a:p>
            <a:fld id="{417E2128-D27D-4E71-99DE-792684A06576}" type="slidenum">
              <a:rPr lang="en-CA" smtClean="0"/>
              <a:t>‹#›</a:t>
            </a:fld>
            <a:endParaRPr lang="en-CA"/>
          </a:p>
        </p:txBody>
      </p:sp>
    </p:spTree>
    <p:extLst>
      <p:ext uri="{BB962C8B-B14F-4D97-AF65-F5344CB8AC3E}">
        <p14:creationId xmlns:p14="http://schemas.microsoft.com/office/powerpoint/2010/main" val="1828318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45A64E-5EFE-6F3D-E244-A4C4DC2DB5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0BE7ED0-ADE6-9BB0-C997-27339644B1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2E2C824-E21C-1917-149C-C7AAE9CA04E8}"/>
              </a:ext>
            </a:extLst>
          </p:cNvPr>
          <p:cNvSpPr>
            <a:spLocks noGrp="1"/>
          </p:cNvSpPr>
          <p:nvPr>
            <p:ph type="dt" sz="half" idx="10"/>
          </p:nvPr>
        </p:nvSpPr>
        <p:spPr/>
        <p:txBody>
          <a:bodyPr/>
          <a:lstStyle/>
          <a:p>
            <a:fld id="{3AD5BD1B-0C85-4415-B44A-351A1172D761}" type="datetimeFigureOut">
              <a:rPr lang="en-CA" smtClean="0"/>
              <a:t>2024-04-22</a:t>
            </a:fld>
            <a:endParaRPr lang="en-CA"/>
          </a:p>
        </p:txBody>
      </p:sp>
      <p:sp>
        <p:nvSpPr>
          <p:cNvPr id="5" name="Footer Placeholder 4">
            <a:extLst>
              <a:ext uri="{FF2B5EF4-FFF2-40B4-BE49-F238E27FC236}">
                <a16:creationId xmlns:a16="http://schemas.microsoft.com/office/drawing/2014/main" id="{0E9850A1-F079-C53B-FE5A-662BF720CA0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BBBC2E0-F71A-6A91-BB72-081871FD603C}"/>
              </a:ext>
            </a:extLst>
          </p:cNvPr>
          <p:cNvSpPr>
            <a:spLocks noGrp="1"/>
          </p:cNvSpPr>
          <p:nvPr>
            <p:ph type="sldNum" sz="quarter" idx="12"/>
          </p:nvPr>
        </p:nvSpPr>
        <p:spPr/>
        <p:txBody>
          <a:bodyPr/>
          <a:lstStyle/>
          <a:p>
            <a:fld id="{417E2128-D27D-4E71-99DE-792684A06576}" type="slidenum">
              <a:rPr lang="en-CA" smtClean="0"/>
              <a:t>‹#›</a:t>
            </a:fld>
            <a:endParaRPr lang="en-CA"/>
          </a:p>
        </p:txBody>
      </p:sp>
    </p:spTree>
    <p:extLst>
      <p:ext uri="{BB962C8B-B14F-4D97-AF65-F5344CB8AC3E}">
        <p14:creationId xmlns:p14="http://schemas.microsoft.com/office/powerpoint/2010/main" val="351828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7E3B-0C9A-F9D6-32A5-CCD82F5AEE0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FCDD00D-BB6C-2E7A-C9C2-2C87040B7A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FDEE97D-A283-9035-B512-09C6731736EA}"/>
              </a:ext>
            </a:extLst>
          </p:cNvPr>
          <p:cNvSpPr>
            <a:spLocks noGrp="1"/>
          </p:cNvSpPr>
          <p:nvPr>
            <p:ph type="dt" sz="half" idx="10"/>
          </p:nvPr>
        </p:nvSpPr>
        <p:spPr/>
        <p:txBody>
          <a:bodyPr/>
          <a:lstStyle/>
          <a:p>
            <a:fld id="{3AD5BD1B-0C85-4415-B44A-351A1172D761}" type="datetimeFigureOut">
              <a:rPr lang="en-CA" smtClean="0"/>
              <a:t>2024-04-22</a:t>
            </a:fld>
            <a:endParaRPr lang="en-CA"/>
          </a:p>
        </p:txBody>
      </p:sp>
      <p:sp>
        <p:nvSpPr>
          <p:cNvPr id="5" name="Footer Placeholder 4">
            <a:extLst>
              <a:ext uri="{FF2B5EF4-FFF2-40B4-BE49-F238E27FC236}">
                <a16:creationId xmlns:a16="http://schemas.microsoft.com/office/drawing/2014/main" id="{552BFA55-C367-CDE7-8D15-221C4C79DEC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DA0DE1E-6F17-1645-8898-9CAC17F136E6}"/>
              </a:ext>
            </a:extLst>
          </p:cNvPr>
          <p:cNvSpPr>
            <a:spLocks noGrp="1"/>
          </p:cNvSpPr>
          <p:nvPr>
            <p:ph type="sldNum" sz="quarter" idx="12"/>
          </p:nvPr>
        </p:nvSpPr>
        <p:spPr/>
        <p:txBody>
          <a:bodyPr/>
          <a:lstStyle/>
          <a:p>
            <a:fld id="{417E2128-D27D-4E71-99DE-792684A06576}" type="slidenum">
              <a:rPr lang="en-CA" smtClean="0"/>
              <a:t>‹#›</a:t>
            </a:fld>
            <a:endParaRPr lang="en-CA"/>
          </a:p>
        </p:txBody>
      </p:sp>
    </p:spTree>
    <p:extLst>
      <p:ext uri="{BB962C8B-B14F-4D97-AF65-F5344CB8AC3E}">
        <p14:creationId xmlns:p14="http://schemas.microsoft.com/office/powerpoint/2010/main" val="4214783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E3B1-952A-774E-F76D-7BEAFFFD09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9073B06-E680-8892-5D56-02B32316CD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4246C-7DC6-EC9B-5E63-EE1BDFB93EBF}"/>
              </a:ext>
            </a:extLst>
          </p:cNvPr>
          <p:cNvSpPr>
            <a:spLocks noGrp="1"/>
          </p:cNvSpPr>
          <p:nvPr>
            <p:ph type="dt" sz="half" idx="10"/>
          </p:nvPr>
        </p:nvSpPr>
        <p:spPr/>
        <p:txBody>
          <a:bodyPr/>
          <a:lstStyle/>
          <a:p>
            <a:fld id="{3AD5BD1B-0C85-4415-B44A-351A1172D761}" type="datetimeFigureOut">
              <a:rPr lang="en-CA" smtClean="0"/>
              <a:t>2024-04-22</a:t>
            </a:fld>
            <a:endParaRPr lang="en-CA"/>
          </a:p>
        </p:txBody>
      </p:sp>
      <p:sp>
        <p:nvSpPr>
          <p:cNvPr id="5" name="Footer Placeholder 4">
            <a:extLst>
              <a:ext uri="{FF2B5EF4-FFF2-40B4-BE49-F238E27FC236}">
                <a16:creationId xmlns:a16="http://schemas.microsoft.com/office/drawing/2014/main" id="{E6741C37-DFD7-E032-3E38-8CCD70EC3E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3140B03-15B1-5549-E6D8-8CBEA6BA1981}"/>
              </a:ext>
            </a:extLst>
          </p:cNvPr>
          <p:cNvSpPr>
            <a:spLocks noGrp="1"/>
          </p:cNvSpPr>
          <p:nvPr>
            <p:ph type="sldNum" sz="quarter" idx="12"/>
          </p:nvPr>
        </p:nvSpPr>
        <p:spPr/>
        <p:txBody>
          <a:bodyPr/>
          <a:lstStyle/>
          <a:p>
            <a:fld id="{417E2128-D27D-4E71-99DE-792684A06576}" type="slidenum">
              <a:rPr lang="en-CA" smtClean="0"/>
              <a:t>‹#›</a:t>
            </a:fld>
            <a:endParaRPr lang="en-CA"/>
          </a:p>
        </p:txBody>
      </p:sp>
    </p:spTree>
    <p:extLst>
      <p:ext uri="{BB962C8B-B14F-4D97-AF65-F5344CB8AC3E}">
        <p14:creationId xmlns:p14="http://schemas.microsoft.com/office/powerpoint/2010/main" val="270427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EFBD-0F9E-6DD7-A86B-4D65631C232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D9551AA-F3F0-044E-44DF-8398A91CA8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10662D6-35F0-816D-468E-55C7A53069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21A9647-AE42-B8EC-90B7-140FB68E9322}"/>
              </a:ext>
            </a:extLst>
          </p:cNvPr>
          <p:cNvSpPr>
            <a:spLocks noGrp="1"/>
          </p:cNvSpPr>
          <p:nvPr>
            <p:ph type="dt" sz="half" idx="10"/>
          </p:nvPr>
        </p:nvSpPr>
        <p:spPr/>
        <p:txBody>
          <a:bodyPr/>
          <a:lstStyle/>
          <a:p>
            <a:fld id="{3AD5BD1B-0C85-4415-B44A-351A1172D761}" type="datetimeFigureOut">
              <a:rPr lang="en-CA" smtClean="0"/>
              <a:t>2024-04-22</a:t>
            </a:fld>
            <a:endParaRPr lang="en-CA"/>
          </a:p>
        </p:txBody>
      </p:sp>
      <p:sp>
        <p:nvSpPr>
          <p:cNvPr id="6" name="Footer Placeholder 5">
            <a:extLst>
              <a:ext uri="{FF2B5EF4-FFF2-40B4-BE49-F238E27FC236}">
                <a16:creationId xmlns:a16="http://schemas.microsoft.com/office/drawing/2014/main" id="{C11ABDDC-B5F9-9136-FADA-6C422214D83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7D0A719-5C48-9350-9D53-1A2B182DD6BA}"/>
              </a:ext>
            </a:extLst>
          </p:cNvPr>
          <p:cNvSpPr>
            <a:spLocks noGrp="1"/>
          </p:cNvSpPr>
          <p:nvPr>
            <p:ph type="sldNum" sz="quarter" idx="12"/>
          </p:nvPr>
        </p:nvSpPr>
        <p:spPr/>
        <p:txBody>
          <a:bodyPr/>
          <a:lstStyle/>
          <a:p>
            <a:fld id="{417E2128-D27D-4E71-99DE-792684A06576}" type="slidenum">
              <a:rPr lang="en-CA" smtClean="0"/>
              <a:t>‹#›</a:t>
            </a:fld>
            <a:endParaRPr lang="en-CA"/>
          </a:p>
        </p:txBody>
      </p:sp>
    </p:spTree>
    <p:extLst>
      <p:ext uri="{BB962C8B-B14F-4D97-AF65-F5344CB8AC3E}">
        <p14:creationId xmlns:p14="http://schemas.microsoft.com/office/powerpoint/2010/main" val="120733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0E457-91AB-4BB8-1B86-E8A89F37275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60AF2CE-0286-9527-B9EA-081B975917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D2B794-BAEF-5847-7C3E-90BA672C81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8D44D86-949B-4CCC-A1EA-63C925138A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FE50BC-094C-CF54-345F-125BF6A11E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B267A67-B733-2A1A-0C04-F55F5171CA93}"/>
              </a:ext>
            </a:extLst>
          </p:cNvPr>
          <p:cNvSpPr>
            <a:spLocks noGrp="1"/>
          </p:cNvSpPr>
          <p:nvPr>
            <p:ph type="dt" sz="half" idx="10"/>
          </p:nvPr>
        </p:nvSpPr>
        <p:spPr/>
        <p:txBody>
          <a:bodyPr/>
          <a:lstStyle/>
          <a:p>
            <a:fld id="{3AD5BD1B-0C85-4415-B44A-351A1172D761}" type="datetimeFigureOut">
              <a:rPr lang="en-CA" smtClean="0"/>
              <a:t>2024-04-22</a:t>
            </a:fld>
            <a:endParaRPr lang="en-CA"/>
          </a:p>
        </p:txBody>
      </p:sp>
      <p:sp>
        <p:nvSpPr>
          <p:cNvPr id="8" name="Footer Placeholder 7">
            <a:extLst>
              <a:ext uri="{FF2B5EF4-FFF2-40B4-BE49-F238E27FC236}">
                <a16:creationId xmlns:a16="http://schemas.microsoft.com/office/drawing/2014/main" id="{AE7057D8-41F3-A8E1-3D93-3488087D989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ED21E71-1A0D-2452-0037-CC44FC3A6DFF}"/>
              </a:ext>
            </a:extLst>
          </p:cNvPr>
          <p:cNvSpPr>
            <a:spLocks noGrp="1"/>
          </p:cNvSpPr>
          <p:nvPr>
            <p:ph type="sldNum" sz="quarter" idx="12"/>
          </p:nvPr>
        </p:nvSpPr>
        <p:spPr/>
        <p:txBody>
          <a:bodyPr/>
          <a:lstStyle/>
          <a:p>
            <a:fld id="{417E2128-D27D-4E71-99DE-792684A06576}" type="slidenum">
              <a:rPr lang="en-CA" smtClean="0"/>
              <a:t>‹#›</a:t>
            </a:fld>
            <a:endParaRPr lang="en-CA"/>
          </a:p>
        </p:txBody>
      </p:sp>
    </p:spTree>
    <p:extLst>
      <p:ext uri="{BB962C8B-B14F-4D97-AF65-F5344CB8AC3E}">
        <p14:creationId xmlns:p14="http://schemas.microsoft.com/office/powerpoint/2010/main" val="477966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DA52-AC3C-896B-B47C-627A44C08D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D3A9E35-238D-D87A-834F-C0AAD00B8692}"/>
              </a:ext>
            </a:extLst>
          </p:cNvPr>
          <p:cNvSpPr>
            <a:spLocks noGrp="1"/>
          </p:cNvSpPr>
          <p:nvPr>
            <p:ph type="dt" sz="half" idx="10"/>
          </p:nvPr>
        </p:nvSpPr>
        <p:spPr/>
        <p:txBody>
          <a:bodyPr/>
          <a:lstStyle/>
          <a:p>
            <a:fld id="{3AD5BD1B-0C85-4415-B44A-351A1172D761}" type="datetimeFigureOut">
              <a:rPr lang="en-CA" smtClean="0"/>
              <a:t>2024-04-22</a:t>
            </a:fld>
            <a:endParaRPr lang="en-CA"/>
          </a:p>
        </p:txBody>
      </p:sp>
      <p:sp>
        <p:nvSpPr>
          <p:cNvPr id="4" name="Footer Placeholder 3">
            <a:extLst>
              <a:ext uri="{FF2B5EF4-FFF2-40B4-BE49-F238E27FC236}">
                <a16:creationId xmlns:a16="http://schemas.microsoft.com/office/drawing/2014/main" id="{002D8119-1693-0621-ADA1-E29E95614F2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8E0303E-A892-1044-6833-E280D88FE342}"/>
              </a:ext>
            </a:extLst>
          </p:cNvPr>
          <p:cNvSpPr>
            <a:spLocks noGrp="1"/>
          </p:cNvSpPr>
          <p:nvPr>
            <p:ph type="sldNum" sz="quarter" idx="12"/>
          </p:nvPr>
        </p:nvSpPr>
        <p:spPr/>
        <p:txBody>
          <a:bodyPr/>
          <a:lstStyle/>
          <a:p>
            <a:fld id="{417E2128-D27D-4E71-99DE-792684A06576}" type="slidenum">
              <a:rPr lang="en-CA" smtClean="0"/>
              <a:t>‹#›</a:t>
            </a:fld>
            <a:endParaRPr lang="en-CA"/>
          </a:p>
        </p:txBody>
      </p:sp>
    </p:spTree>
    <p:extLst>
      <p:ext uri="{BB962C8B-B14F-4D97-AF65-F5344CB8AC3E}">
        <p14:creationId xmlns:p14="http://schemas.microsoft.com/office/powerpoint/2010/main" val="2704116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1213E9-1FE5-04B8-D763-5705CD80C773}"/>
              </a:ext>
            </a:extLst>
          </p:cNvPr>
          <p:cNvSpPr>
            <a:spLocks noGrp="1"/>
          </p:cNvSpPr>
          <p:nvPr>
            <p:ph type="dt" sz="half" idx="10"/>
          </p:nvPr>
        </p:nvSpPr>
        <p:spPr/>
        <p:txBody>
          <a:bodyPr/>
          <a:lstStyle/>
          <a:p>
            <a:fld id="{3AD5BD1B-0C85-4415-B44A-351A1172D761}" type="datetimeFigureOut">
              <a:rPr lang="en-CA" smtClean="0"/>
              <a:t>2024-04-22</a:t>
            </a:fld>
            <a:endParaRPr lang="en-CA"/>
          </a:p>
        </p:txBody>
      </p:sp>
      <p:sp>
        <p:nvSpPr>
          <p:cNvPr id="3" name="Footer Placeholder 2">
            <a:extLst>
              <a:ext uri="{FF2B5EF4-FFF2-40B4-BE49-F238E27FC236}">
                <a16:creationId xmlns:a16="http://schemas.microsoft.com/office/drawing/2014/main" id="{9CCF98CA-8AE2-C6CB-9A41-682C5353B86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B1BDA8C-0CDB-96E5-A47B-D77737B92841}"/>
              </a:ext>
            </a:extLst>
          </p:cNvPr>
          <p:cNvSpPr>
            <a:spLocks noGrp="1"/>
          </p:cNvSpPr>
          <p:nvPr>
            <p:ph type="sldNum" sz="quarter" idx="12"/>
          </p:nvPr>
        </p:nvSpPr>
        <p:spPr/>
        <p:txBody>
          <a:bodyPr/>
          <a:lstStyle/>
          <a:p>
            <a:fld id="{417E2128-D27D-4E71-99DE-792684A06576}" type="slidenum">
              <a:rPr lang="en-CA" smtClean="0"/>
              <a:t>‹#›</a:t>
            </a:fld>
            <a:endParaRPr lang="en-CA"/>
          </a:p>
        </p:txBody>
      </p:sp>
    </p:spTree>
    <p:extLst>
      <p:ext uri="{BB962C8B-B14F-4D97-AF65-F5344CB8AC3E}">
        <p14:creationId xmlns:p14="http://schemas.microsoft.com/office/powerpoint/2010/main" val="90297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2DDB-9D93-DE72-BE29-1DEAEF1A5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423207D-E613-1594-D112-59AA33F418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5102F1E-F106-E1D3-ABDF-F6B6DBA95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1E04C0-A502-2D86-05E8-4D097DE973E4}"/>
              </a:ext>
            </a:extLst>
          </p:cNvPr>
          <p:cNvSpPr>
            <a:spLocks noGrp="1"/>
          </p:cNvSpPr>
          <p:nvPr>
            <p:ph type="dt" sz="half" idx="10"/>
          </p:nvPr>
        </p:nvSpPr>
        <p:spPr/>
        <p:txBody>
          <a:bodyPr/>
          <a:lstStyle/>
          <a:p>
            <a:fld id="{3AD5BD1B-0C85-4415-B44A-351A1172D761}" type="datetimeFigureOut">
              <a:rPr lang="en-CA" smtClean="0"/>
              <a:t>2024-04-22</a:t>
            </a:fld>
            <a:endParaRPr lang="en-CA"/>
          </a:p>
        </p:txBody>
      </p:sp>
      <p:sp>
        <p:nvSpPr>
          <p:cNvPr id="6" name="Footer Placeholder 5">
            <a:extLst>
              <a:ext uri="{FF2B5EF4-FFF2-40B4-BE49-F238E27FC236}">
                <a16:creationId xmlns:a16="http://schemas.microsoft.com/office/drawing/2014/main" id="{C2E8E35C-5BC5-ECC7-2737-F549AB2217A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244AAB1-8F6E-D96C-1252-8421B5538FE7}"/>
              </a:ext>
            </a:extLst>
          </p:cNvPr>
          <p:cNvSpPr>
            <a:spLocks noGrp="1"/>
          </p:cNvSpPr>
          <p:nvPr>
            <p:ph type="sldNum" sz="quarter" idx="12"/>
          </p:nvPr>
        </p:nvSpPr>
        <p:spPr/>
        <p:txBody>
          <a:bodyPr/>
          <a:lstStyle/>
          <a:p>
            <a:fld id="{417E2128-D27D-4E71-99DE-792684A06576}" type="slidenum">
              <a:rPr lang="en-CA" smtClean="0"/>
              <a:t>‹#›</a:t>
            </a:fld>
            <a:endParaRPr lang="en-CA"/>
          </a:p>
        </p:txBody>
      </p:sp>
    </p:spTree>
    <p:extLst>
      <p:ext uri="{BB962C8B-B14F-4D97-AF65-F5344CB8AC3E}">
        <p14:creationId xmlns:p14="http://schemas.microsoft.com/office/powerpoint/2010/main" val="1042162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C7AD-5480-1290-3667-35ABCD15F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014772B-6396-C5D1-F113-B233A5700E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58811FC-3E75-30FA-A954-980B5ED49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B085FC-F4C5-C401-2C4A-61E3A83E3E63}"/>
              </a:ext>
            </a:extLst>
          </p:cNvPr>
          <p:cNvSpPr>
            <a:spLocks noGrp="1"/>
          </p:cNvSpPr>
          <p:nvPr>
            <p:ph type="dt" sz="half" idx="10"/>
          </p:nvPr>
        </p:nvSpPr>
        <p:spPr/>
        <p:txBody>
          <a:bodyPr/>
          <a:lstStyle/>
          <a:p>
            <a:fld id="{3AD5BD1B-0C85-4415-B44A-351A1172D761}" type="datetimeFigureOut">
              <a:rPr lang="en-CA" smtClean="0"/>
              <a:t>2024-04-22</a:t>
            </a:fld>
            <a:endParaRPr lang="en-CA"/>
          </a:p>
        </p:txBody>
      </p:sp>
      <p:sp>
        <p:nvSpPr>
          <p:cNvPr id="6" name="Footer Placeholder 5">
            <a:extLst>
              <a:ext uri="{FF2B5EF4-FFF2-40B4-BE49-F238E27FC236}">
                <a16:creationId xmlns:a16="http://schemas.microsoft.com/office/drawing/2014/main" id="{CDECBF0F-966B-B048-1416-D6C87561299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FAC861C-BB0D-61B4-23BD-22DA6E9E1C3A}"/>
              </a:ext>
            </a:extLst>
          </p:cNvPr>
          <p:cNvSpPr>
            <a:spLocks noGrp="1"/>
          </p:cNvSpPr>
          <p:nvPr>
            <p:ph type="sldNum" sz="quarter" idx="12"/>
          </p:nvPr>
        </p:nvSpPr>
        <p:spPr/>
        <p:txBody>
          <a:bodyPr/>
          <a:lstStyle/>
          <a:p>
            <a:fld id="{417E2128-D27D-4E71-99DE-792684A06576}" type="slidenum">
              <a:rPr lang="en-CA" smtClean="0"/>
              <a:t>‹#›</a:t>
            </a:fld>
            <a:endParaRPr lang="en-CA"/>
          </a:p>
        </p:txBody>
      </p:sp>
    </p:spTree>
    <p:extLst>
      <p:ext uri="{BB962C8B-B14F-4D97-AF65-F5344CB8AC3E}">
        <p14:creationId xmlns:p14="http://schemas.microsoft.com/office/powerpoint/2010/main" val="360807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313781-7C95-29C9-9654-35CCD86394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4E833C6-9E55-B6DE-2452-DABEC4F69B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9E89AD2-8680-FB73-8754-F14DCB4FE0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D5BD1B-0C85-4415-B44A-351A1172D761}" type="datetimeFigureOut">
              <a:rPr lang="en-CA" smtClean="0"/>
              <a:t>2024-04-22</a:t>
            </a:fld>
            <a:endParaRPr lang="en-CA"/>
          </a:p>
        </p:txBody>
      </p:sp>
      <p:sp>
        <p:nvSpPr>
          <p:cNvPr id="5" name="Footer Placeholder 4">
            <a:extLst>
              <a:ext uri="{FF2B5EF4-FFF2-40B4-BE49-F238E27FC236}">
                <a16:creationId xmlns:a16="http://schemas.microsoft.com/office/drawing/2014/main" id="{0A96CC47-668F-744B-AF65-F79D55D32E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58F37181-81D9-C555-DEA8-36506EF9B5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7E2128-D27D-4E71-99DE-792684A06576}" type="slidenum">
              <a:rPr lang="en-CA" smtClean="0"/>
              <a:t>‹#›</a:t>
            </a:fld>
            <a:endParaRPr lang="en-CA"/>
          </a:p>
        </p:txBody>
      </p:sp>
    </p:spTree>
    <p:extLst>
      <p:ext uri="{BB962C8B-B14F-4D97-AF65-F5344CB8AC3E}">
        <p14:creationId xmlns:p14="http://schemas.microsoft.com/office/powerpoint/2010/main" val="40027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C2C67-C518-1702-8BAB-4C4D84C346BC}"/>
              </a:ext>
            </a:extLst>
          </p:cNvPr>
          <p:cNvSpPr>
            <a:spLocks noGrp="1"/>
          </p:cNvSpPr>
          <p:nvPr>
            <p:ph type="ctrTitle"/>
          </p:nvPr>
        </p:nvSpPr>
        <p:spPr>
          <a:xfrm>
            <a:off x="477520" y="284948"/>
            <a:ext cx="9845040" cy="3144052"/>
          </a:xfrm>
        </p:spPr>
        <p:txBody>
          <a:bodyPr>
            <a:normAutofit/>
          </a:bodyPr>
          <a:lstStyle/>
          <a:p>
            <a:pPr algn="l"/>
            <a:r>
              <a:rPr lang="en-CA" sz="4800" dirty="0">
                <a:latin typeface="Poppins SemiBold" panose="020B0502040204020203" pitchFamily="2" charset="0"/>
                <a:ea typeface="+mn-ea"/>
                <a:cs typeface="Poppins SemiBold" panose="020B0502040204020203" pitchFamily="2" charset="0"/>
              </a:rPr>
              <a:t>Project brief.</a:t>
            </a:r>
            <a:br>
              <a:rPr lang="en-CA" sz="4800" dirty="0">
                <a:latin typeface="Poppins SemiBold" panose="020B0502040204020203" pitchFamily="2" charset="0"/>
                <a:ea typeface="+mn-ea"/>
                <a:cs typeface="Poppins SemiBold" panose="020B0502040204020203" pitchFamily="2" charset="0"/>
              </a:rPr>
            </a:br>
            <a:br>
              <a:rPr lang="en-CA" sz="4800" dirty="0">
                <a:latin typeface="Poppins SemiBold" panose="020B0502040204020203" pitchFamily="2" charset="0"/>
                <a:ea typeface="+mn-ea"/>
                <a:cs typeface="Poppins SemiBold" panose="020B0502040204020203" pitchFamily="2" charset="0"/>
              </a:rPr>
            </a:br>
            <a:r>
              <a:rPr lang="en-CA" sz="4000" dirty="0">
                <a:latin typeface="Poppins SemiBold" panose="020B0502040204020203" pitchFamily="2" charset="0"/>
                <a:ea typeface="+mn-ea"/>
                <a:cs typeface="Poppins SemiBold" panose="020B0502040204020203" pitchFamily="2" charset="0"/>
              </a:rPr>
              <a:t>Kingston Utilities Proposal </a:t>
            </a:r>
            <a:br>
              <a:rPr lang="en-CA" sz="4000" dirty="0">
                <a:latin typeface="Poppins SemiBold" panose="020B0502040204020203" pitchFamily="2" charset="0"/>
                <a:ea typeface="+mn-ea"/>
                <a:cs typeface="Poppins SemiBold" panose="020B0502040204020203" pitchFamily="2" charset="0"/>
              </a:rPr>
            </a:br>
            <a:r>
              <a:rPr lang="en-CA" sz="4000" dirty="0">
                <a:latin typeface="Poppins SemiBold" panose="020B0502040204020203" pitchFamily="2" charset="0"/>
                <a:ea typeface="+mn-ea"/>
                <a:cs typeface="Poppins SemiBold" panose="020B0502040204020203" pitchFamily="2" charset="0"/>
              </a:rPr>
              <a:t>Pump monitoring</a:t>
            </a:r>
            <a:endParaRPr lang="en-CA" sz="4800" dirty="0">
              <a:latin typeface="Poppins SemiBold" panose="020B0502040204020203" pitchFamily="2" charset="0"/>
              <a:ea typeface="+mn-ea"/>
              <a:cs typeface="Poppins SemiBold" panose="020B0502040204020203" pitchFamily="2" charset="0"/>
            </a:endParaRPr>
          </a:p>
        </p:txBody>
      </p:sp>
      <p:pic>
        <p:nvPicPr>
          <p:cNvPr id="5" name="Picture 4">
            <a:extLst>
              <a:ext uri="{FF2B5EF4-FFF2-40B4-BE49-F238E27FC236}">
                <a16:creationId xmlns:a16="http://schemas.microsoft.com/office/drawing/2014/main" id="{53D4FF4B-C1E7-ABC3-1AEF-2F5F74E9EEE9}"/>
              </a:ext>
            </a:extLst>
          </p:cNvPr>
          <p:cNvPicPr>
            <a:picLocks noChangeAspect="1"/>
          </p:cNvPicPr>
          <p:nvPr/>
        </p:nvPicPr>
        <p:blipFill>
          <a:blip r:embed="rId2"/>
          <a:stretch>
            <a:fillRect/>
          </a:stretch>
        </p:blipFill>
        <p:spPr>
          <a:xfrm>
            <a:off x="2968464" y="-4301313"/>
            <a:ext cx="6255071" cy="2197213"/>
          </a:xfrm>
          <a:prstGeom prst="rect">
            <a:avLst/>
          </a:prstGeom>
        </p:spPr>
      </p:pic>
      <p:sp>
        <p:nvSpPr>
          <p:cNvPr id="6" name="Rectangle 5">
            <a:extLst>
              <a:ext uri="{FF2B5EF4-FFF2-40B4-BE49-F238E27FC236}">
                <a16:creationId xmlns:a16="http://schemas.microsoft.com/office/drawing/2014/main" id="{38D4ACEA-E514-F2FB-1CCB-070115A004DA}"/>
              </a:ext>
            </a:extLst>
          </p:cNvPr>
          <p:cNvSpPr/>
          <p:nvPr/>
        </p:nvSpPr>
        <p:spPr>
          <a:xfrm>
            <a:off x="0" y="3509963"/>
            <a:ext cx="12192000" cy="3348037"/>
          </a:xfrm>
          <a:prstGeom prst="rect">
            <a:avLst/>
          </a:prstGeom>
          <a:solidFill>
            <a:schemeClr val="accent1">
              <a:lumMod val="75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ubtitle 2">
            <a:extLst>
              <a:ext uri="{FF2B5EF4-FFF2-40B4-BE49-F238E27FC236}">
                <a16:creationId xmlns:a16="http://schemas.microsoft.com/office/drawing/2014/main" id="{1D790910-0E78-4DAD-9390-D18C82713F30}"/>
              </a:ext>
            </a:extLst>
          </p:cNvPr>
          <p:cNvSpPr>
            <a:spLocks noGrp="1"/>
          </p:cNvSpPr>
          <p:nvPr>
            <p:ph type="subTitle" idx="1"/>
          </p:nvPr>
        </p:nvSpPr>
        <p:spPr>
          <a:xfrm>
            <a:off x="477520" y="3876302"/>
            <a:ext cx="9144000" cy="1655762"/>
          </a:xfrm>
        </p:spPr>
        <p:txBody>
          <a:bodyPr>
            <a:normAutofit lnSpcReduction="10000"/>
          </a:bodyPr>
          <a:lstStyle/>
          <a:p>
            <a:pPr algn="l"/>
            <a:r>
              <a:rPr lang="en-CA" dirty="0">
                <a:solidFill>
                  <a:schemeClr val="bg1"/>
                </a:solidFill>
                <a:latin typeface="Poppins" panose="00000500000000000000" pitchFamily="2" charset="0"/>
                <a:cs typeface="Poppins" panose="00000500000000000000" pitchFamily="2" charset="0"/>
              </a:rPr>
              <a:t>By: Diego Rueda</a:t>
            </a:r>
          </a:p>
          <a:p>
            <a:pPr algn="l"/>
            <a:r>
              <a:rPr lang="es-CO" dirty="0">
                <a:solidFill>
                  <a:schemeClr val="bg1"/>
                </a:solidFill>
                <a:latin typeface="Poppins" panose="00000500000000000000" pitchFamily="2" charset="0"/>
                <a:cs typeface="Poppins" panose="00000500000000000000" pitchFamily="2" charset="0"/>
              </a:rPr>
              <a:t>04/23/2024</a:t>
            </a:r>
          </a:p>
          <a:p>
            <a:pPr algn="l"/>
            <a:r>
              <a:rPr lang="en-CA" dirty="0">
                <a:solidFill>
                  <a:schemeClr val="bg1"/>
                </a:solidFill>
                <a:latin typeface="Poppins" panose="00000500000000000000" pitchFamily="2" charset="0"/>
                <a:cs typeface="Poppins" panose="00000500000000000000" pitchFamily="2" charset="0"/>
              </a:rPr>
              <a:t>Email: diego.ruedaplazas@student.sl.on.ca</a:t>
            </a:r>
          </a:p>
          <a:p>
            <a:pPr algn="l"/>
            <a:r>
              <a:rPr lang="en-CA" dirty="0">
                <a:solidFill>
                  <a:schemeClr val="bg1"/>
                </a:solidFill>
                <a:latin typeface="Poppins" panose="00000500000000000000" pitchFamily="2" charset="0"/>
                <a:cs typeface="Poppins" panose="00000500000000000000" pitchFamily="2" charset="0"/>
              </a:rPr>
              <a:t>Phone: 416 458 1248</a:t>
            </a:r>
          </a:p>
        </p:txBody>
      </p:sp>
    </p:spTree>
    <p:extLst>
      <p:ext uri="{BB962C8B-B14F-4D97-AF65-F5344CB8AC3E}">
        <p14:creationId xmlns:p14="http://schemas.microsoft.com/office/powerpoint/2010/main" val="2547242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3DDCB27-05AB-6CC9-93EC-EB03BF8AA0E5}"/>
              </a:ext>
            </a:extLst>
          </p:cNvPr>
          <p:cNvSpPr/>
          <p:nvPr/>
        </p:nvSpPr>
        <p:spPr>
          <a:xfrm>
            <a:off x="838199" y="1246187"/>
            <a:ext cx="5051898" cy="1182274"/>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a:extLst>
              <a:ext uri="{FF2B5EF4-FFF2-40B4-BE49-F238E27FC236}">
                <a16:creationId xmlns:a16="http://schemas.microsoft.com/office/drawing/2014/main" id="{B94DB723-298C-F587-5798-0AC88ADC4870}"/>
              </a:ext>
            </a:extLst>
          </p:cNvPr>
          <p:cNvSpPr>
            <a:spLocks noGrp="1"/>
          </p:cNvSpPr>
          <p:nvPr>
            <p:ph type="title"/>
          </p:nvPr>
        </p:nvSpPr>
        <p:spPr>
          <a:xfrm>
            <a:off x="838199" y="365126"/>
            <a:ext cx="6746507" cy="779462"/>
          </a:xfrm>
        </p:spPr>
        <p:txBody>
          <a:bodyPr>
            <a:normAutofit/>
          </a:bodyPr>
          <a:lstStyle/>
          <a:p>
            <a:r>
              <a:rPr lang="en-CA" sz="3600" dirty="0">
                <a:latin typeface="Poppins SemiBold" panose="020B0502040204020203" pitchFamily="2" charset="0"/>
                <a:ea typeface="+mn-ea"/>
                <a:cs typeface="Poppins SemiBold" panose="020B0502040204020203" pitchFamily="2" charset="0"/>
              </a:rPr>
              <a:t>Project Brief</a:t>
            </a:r>
          </a:p>
        </p:txBody>
      </p:sp>
      <p:cxnSp>
        <p:nvCxnSpPr>
          <p:cNvPr id="7" name="Straight Connector 6">
            <a:extLst>
              <a:ext uri="{FF2B5EF4-FFF2-40B4-BE49-F238E27FC236}">
                <a16:creationId xmlns:a16="http://schemas.microsoft.com/office/drawing/2014/main" id="{DFA2AC53-0F89-DB10-DA54-1E3FC5F5DFAA}"/>
              </a:ext>
            </a:extLst>
          </p:cNvPr>
          <p:cNvCxnSpPr/>
          <p:nvPr/>
        </p:nvCxnSpPr>
        <p:spPr>
          <a:xfrm>
            <a:off x="914400" y="1072060"/>
            <a:ext cx="3836276" cy="0"/>
          </a:xfrm>
          <a:prstGeom prst="line">
            <a:avLst/>
          </a:prstGeom>
          <a:ln w="57150">
            <a:solidFill>
              <a:srgbClr val="406D81"/>
            </a:solidFill>
          </a:ln>
        </p:spPr>
        <p:style>
          <a:lnRef idx="2">
            <a:schemeClr val="accent1"/>
          </a:lnRef>
          <a:fillRef idx="0">
            <a:schemeClr val="accent1"/>
          </a:fillRef>
          <a:effectRef idx="1">
            <a:schemeClr val="accent1"/>
          </a:effectRef>
          <a:fontRef idx="minor">
            <a:schemeClr val="tx1"/>
          </a:fontRef>
        </p:style>
      </p:cxnSp>
      <p:sp>
        <p:nvSpPr>
          <p:cNvPr id="4" name="Rectangle: Diagonal Corners Snipped 3">
            <a:extLst>
              <a:ext uri="{FF2B5EF4-FFF2-40B4-BE49-F238E27FC236}">
                <a16:creationId xmlns:a16="http://schemas.microsoft.com/office/drawing/2014/main" id="{144487F4-5EB8-6493-7D02-98B06960CD12}"/>
              </a:ext>
            </a:extLst>
          </p:cNvPr>
          <p:cNvSpPr/>
          <p:nvPr/>
        </p:nvSpPr>
        <p:spPr>
          <a:xfrm rot="10800000">
            <a:off x="4135820" y="-3816818"/>
            <a:ext cx="9270912" cy="4178904"/>
          </a:xfrm>
          <a:prstGeom prst="snip2DiagRect">
            <a:avLst>
              <a:gd name="adj1" fmla="val 0"/>
              <a:gd name="adj2" fmla="val 50000"/>
            </a:avLst>
          </a:prstGeom>
          <a:solidFill>
            <a:srgbClr val="406D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Diagonal Corners Snipped 21">
            <a:extLst>
              <a:ext uri="{FF2B5EF4-FFF2-40B4-BE49-F238E27FC236}">
                <a16:creationId xmlns:a16="http://schemas.microsoft.com/office/drawing/2014/main" id="{674B284F-52E4-89B5-D67E-4A93EF2C668C}"/>
              </a:ext>
            </a:extLst>
          </p:cNvPr>
          <p:cNvSpPr/>
          <p:nvPr/>
        </p:nvSpPr>
        <p:spPr>
          <a:xfrm>
            <a:off x="7907558" y="6611007"/>
            <a:ext cx="4793027" cy="1571885"/>
          </a:xfrm>
          <a:prstGeom prst="snip2DiagRect">
            <a:avLst>
              <a:gd name="adj1" fmla="val 0"/>
              <a:gd name="adj2" fmla="val 5000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Diagonal Corners Snipped 22">
            <a:extLst>
              <a:ext uri="{FF2B5EF4-FFF2-40B4-BE49-F238E27FC236}">
                <a16:creationId xmlns:a16="http://schemas.microsoft.com/office/drawing/2014/main" id="{CFCAFC95-C1B8-22CC-33E4-1AE070638555}"/>
              </a:ext>
            </a:extLst>
          </p:cNvPr>
          <p:cNvSpPr/>
          <p:nvPr/>
        </p:nvSpPr>
        <p:spPr>
          <a:xfrm>
            <a:off x="7907559" y="6598308"/>
            <a:ext cx="4833716" cy="1585229"/>
          </a:xfrm>
          <a:prstGeom prst="snip2DiagRect">
            <a:avLst>
              <a:gd name="adj1" fmla="val 0"/>
              <a:gd name="adj2" fmla="val 50000"/>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Diagonal Corners Snipped 23">
            <a:extLst>
              <a:ext uri="{FF2B5EF4-FFF2-40B4-BE49-F238E27FC236}">
                <a16:creationId xmlns:a16="http://schemas.microsoft.com/office/drawing/2014/main" id="{A8BAD301-1BD7-1650-D87C-EE83ABD2C51F}"/>
              </a:ext>
            </a:extLst>
          </p:cNvPr>
          <p:cNvSpPr/>
          <p:nvPr/>
        </p:nvSpPr>
        <p:spPr>
          <a:xfrm>
            <a:off x="2115107" y="6598306"/>
            <a:ext cx="5661665" cy="1571885"/>
          </a:xfrm>
          <a:prstGeom prst="snip2DiagRect">
            <a:avLst>
              <a:gd name="adj1" fmla="val 0"/>
              <a:gd name="adj2" fmla="val 50000"/>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Diagonal Corners Snipped 25">
            <a:extLst>
              <a:ext uri="{FF2B5EF4-FFF2-40B4-BE49-F238E27FC236}">
                <a16:creationId xmlns:a16="http://schemas.microsoft.com/office/drawing/2014/main" id="{3C75C79E-C90C-349A-EA69-F8C0C64A6BDC}"/>
              </a:ext>
            </a:extLst>
          </p:cNvPr>
          <p:cNvSpPr/>
          <p:nvPr/>
        </p:nvSpPr>
        <p:spPr>
          <a:xfrm>
            <a:off x="1550667" y="6598306"/>
            <a:ext cx="5661665" cy="1571885"/>
          </a:xfrm>
          <a:prstGeom prst="snip2DiagRect">
            <a:avLst>
              <a:gd name="adj1" fmla="val 0"/>
              <a:gd name="adj2" fmla="val 50000"/>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Diagonal Corners Snipped 26">
            <a:extLst>
              <a:ext uri="{FF2B5EF4-FFF2-40B4-BE49-F238E27FC236}">
                <a16:creationId xmlns:a16="http://schemas.microsoft.com/office/drawing/2014/main" id="{5433A6A5-7DD8-4435-5699-046A5154AFB3}"/>
              </a:ext>
            </a:extLst>
          </p:cNvPr>
          <p:cNvSpPr/>
          <p:nvPr/>
        </p:nvSpPr>
        <p:spPr>
          <a:xfrm>
            <a:off x="4294794" y="6598306"/>
            <a:ext cx="5661665" cy="1571885"/>
          </a:xfrm>
          <a:prstGeom prst="snip2DiagRect">
            <a:avLst>
              <a:gd name="adj1" fmla="val 0"/>
              <a:gd name="adj2" fmla="val 50000"/>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Diagonal Corners Snipped 27">
            <a:extLst>
              <a:ext uri="{FF2B5EF4-FFF2-40B4-BE49-F238E27FC236}">
                <a16:creationId xmlns:a16="http://schemas.microsoft.com/office/drawing/2014/main" id="{4BB90C05-678F-859B-0FDC-B1848267516B}"/>
              </a:ext>
            </a:extLst>
          </p:cNvPr>
          <p:cNvSpPr/>
          <p:nvPr/>
        </p:nvSpPr>
        <p:spPr>
          <a:xfrm>
            <a:off x="1550667" y="6598306"/>
            <a:ext cx="5661665" cy="1571885"/>
          </a:xfrm>
          <a:prstGeom prst="snip2DiagRect">
            <a:avLst>
              <a:gd name="adj1" fmla="val 0"/>
              <a:gd name="adj2" fmla="val 50000"/>
            </a:avLst>
          </a:prstGeom>
          <a:solidFill>
            <a:srgbClr val="406D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Diagonal Corners Snipped 28">
            <a:extLst>
              <a:ext uri="{FF2B5EF4-FFF2-40B4-BE49-F238E27FC236}">
                <a16:creationId xmlns:a16="http://schemas.microsoft.com/office/drawing/2014/main" id="{3DA513A3-02E7-6C8A-911E-24E1102E8F80}"/>
              </a:ext>
            </a:extLst>
          </p:cNvPr>
          <p:cNvSpPr/>
          <p:nvPr/>
        </p:nvSpPr>
        <p:spPr>
          <a:xfrm>
            <a:off x="-1193460" y="6598307"/>
            <a:ext cx="5661665" cy="1571885"/>
          </a:xfrm>
          <a:prstGeom prst="snip2DiagRect">
            <a:avLst>
              <a:gd name="adj1" fmla="val 0"/>
              <a:gd name="adj2" fmla="val 50000"/>
            </a:avLst>
          </a:prstGeom>
          <a:solidFill>
            <a:srgbClr val="406D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itle 1">
            <a:extLst>
              <a:ext uri="{FF2B5EF4-FFF2-40B4-BE49-F238E27FC236}">
                <a16:creationId xmlns:a16="http://schemas.microsoft.com/office/drawing/2014/main" id="{976BCB6E-CDE4-0103-6CFF-84374D337C5C}"/>
              </a:ext>
            </a:extLst>
          </p:cNvPr>
          <p:cNvSpPr txBox="1">
            <a:spLocks/>
          </p:cNvSpPr>
          <p:nvPr/>
        </p:nvSpPr>
        <p:spPr>
          <a:xfrm>
            <a:off x="838199" y="1246188"/>
            <a:ext cx="4394201" cy="415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000" dirty="0">
                <a:latin typeface="Poppins SemiBold" panose="020B0502040204020203" pitchFamily="2" charset="0"/>
                <a:ea typeface="+mn-ea"/>
                <a:cs typeface="Poppins SemiBold" panose="020B0502040204020203" pitchFamily="2" charset="0"/>
              </a:rPr>
              <a:t>Project Overview</a:t>
            </a:r>
          </a:p>
        </p:txBody>
      </p:sp>
      <p:sp>
        <p:nvSpPr>
          <p:cNvPr id="21" name="Title 1">
            <a:extLst>
              <a:ext uri="{FF2B5EF4-FFF2-40B4-BE49-F238E27FC236}">
                <a16:creationId xmlns:a16="http://schemas.microsoft.com/office/drawing/2014/main" id="{0B41D901-EA4A-8DDB-44F7-020870E36615}"/>
              </a:ext>
            </a:extLst>
          </p:cNvPr>
          <p:cNvSpPr txBox="1">
            <a:spLocks/>
          </p:cNvSpPr>
          <p:nvPr/>
        </p:nvSpPr>
        <p:spPr>
          <a:xfrm>
            <a:off x="838198" y="1661775"/>
            <a:ext cx="5051897" cy="766686"/>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CA" sz="1200" dirty="0">
                <a:latin typeface="Poppins SemiBold" panose="020B0502040204020203" pitchFamily="2" charset="0"/>
                <a:ea typeface="+mn-ea"/>
                <a:cs typeface="Poppins SemiBold" panose="020B0502040204020203" pitchFamily="2" charset="0"/>
              </a:rPr>
              <a:t>Create a model for condition monitoring for pumps used in the sewage system at Kingston Utilities. Enabling remote monitoring and analysis of assets health and performance while reducing maintenance and depreciation cost. </a:t>
            </a:r>
          </a:p>
        </p:txBody>
      </p:sp>
      <p:sp>
        <p:nvSpPr>
          <p:cNvPr id="25" name="Rectangle 24">
            <a:extLst>
              <a:ext uri="{FF2B5EF4-FFF2-40B4-BE49-F238E27FC236}">
                <a16:creationId xmlns:a16="http://schemas.microsoft.com/office/drawing/2014/main" id="{4827ED82-D88D-0C81-4D31-67CE4E6B31B9}"/>
              </a:ext>
            </a:extLst>
          </p:cNvPr>
          <p:cNvSpPr/>
          <p:nvPr/>
        </p:nvSpPr>
        <p:spPr>
          <a:xfrm>
            <a:off x="6447362" y="1246187"/>
            <a:ext cx="5051898" cy="1182274"/>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Title 1">
            <a:extLst>
              <a:ext uri="{FF2B5EF4-FFF2-40B4-BE49-F238E27FC236}">
                <a16:creationId xmlns:a16="http://schemas.microsoft.com/office/drawing/2014/main" id="{000FE032-767C-B661-0B0A-23B880968543}"/>
              </a:ext>
            </a:extLst>
          </p:cNvPr>
          <p:cNvSpPr txBox="1">
            <a:spLocks/>
          </p:cNvSpPr>
          <p:nvPr/>
        </p:nvSpPr>
        <p:spPr>
          <a:xfrm>
            <a:off x="6447362" y="1246188"/>
            <a:ext cx="4394201" cy="415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000" dirty="0">
                <a:latin typeface="Poppins SemiBold" panose="020B0502040204020203" pitchFamily="2" charset="0"/>
                <a:ea typeface="+mn-ea"/>
                <a:cs typeface="Poppins SemiBold" panose="020B0502040204020203" pitchFamily="2" charset="0"/>
              </a:rPr>
              <a:t>Project Objective</a:t>
            </a:r>
          </a:p>
        </p:txBody>
      </p:sp>
      <p:sp>
        <p:nvSpPr>
          <p:cNvPr id="31" name="Title 1">
            <a:extLst>
              <a:ext uri="{FF2B5EF4-FFF2-40B4-BE49-F238E27FC236}">
                <a16:creationId xmlns:a16="http://schemas.microsoft.com/office/drawing/2014/main" id="{2614F138-AD83-A930-8D36-C73F6ADD7538}"/>
              </a:ext>
            </a:extLst>
          </p:cNvPr>
          <p:cNvSpPr txBox="1">
            <a:spLocks/>
          </p:cNvSpPr>
          <p:nvPr/>
        </p:nvSpPr>
        <p:spPr>
          <a:xfrm>
            <a:off x="6447362" y="1661775"/>
            <a:ext cx="5051898" cy="766686"/>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CA" sz="1200" dirty="0">
                <a:latin typeface="Poppins SemiBold" panose="020B0502040204020203" pitchFamily="2" charset="0"/>
                <a:ea typeface="+mn-ea"/>
                <a:cs typeface="Poppins SemiBold" panose="020B0502040204020203" pitchFamily="2" charset="0"/>
              </a:rPr>
              <a:t>Cultivate knowledge around condition monitoring using vibration sensor technologies. Developing valuable detection and prevention mechanisms against failures while improving efficiency. </a:t>
            </a:r>
          </a:p>
        </p:txBody>
      </p:sp>
      <p:sp>
        <p:nvSpPr>
          <p:cNvPr id="32" name="Rectangle 31">
            <a:extLst>
              <a:ext uri="{FF2B5EF4-FFF2-40B4-BE49-F238E27FC236}">
                <a16:creationId xmlns:a16="http://schemas.microsoft.com/office/drawing/2014/main" id="{67763B1B-37EE-158E-E869-74FD8F6598A8}"/>
              </a:ext>
            </a:extLst>
          </p:cNvPr>
          <p:cNvSpPr/>
          <p:nvPr/>
        </p:nvSpPr>
        <p:spPr>
          <a:xfrm>
            <a:off x="838199" y="2565846"/>
            <a:ext cx="3297621" cy="1182274"/>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itle 1">
            <a:extLst>
              <a:ext uri="{FF2B5EF4-FFF2-40B4-BE49-F238E27FC236}">
                <a16:creationId xmlns:a16="http://schemas.microsoft.com/office/drawing/2014/main" id="{A1BD0FC4-56F5-2778-541C-3128FD1809BC}"/>
              </a:ext>
            </a:extLst>
          </p:cNvPr>
          <p:cNvSpPr txBox="1">
            <a:spLocks/>
          </p:cNvSpPr>
          <p:nvPr/>
        </p:nvSpPr>
        <p:spPr>
          <a:xfrm>
            <a:off x="838199" y="2565847"/>
            <a:ext cx="3297621" cy="328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1600" dirty="0">
                <a:latin typeface="Poppins SemiBold" panose="020B0502040204020203" pitchFamily="2" charset="0"/>
                <a:ea typeface="+mn-ea"/>
                <a:cs typeface="Poppins SemiBold" panose="020B0502040204020203" pitchFamily="2" charset="0"/>
              </a:rPr>
              <a:t>Plan</a:t>
            </a:r>
          </a:p>
        </p:txBody>
      </p:sp>
      <p:sp>
        <p:nvSpPr>
          <p:cNvPr id="34" name="Title 1">
            <a:extLst>
              <a:ext uri="{FF2B5EF4-FFF2-40B4-BE49-F238E27FC236}">
                <a16:creationId xmlns:a16="http://schemas.microsoft.com/office/drawing/2014/main" id="{20B382BF-2E97-B646-4B2E-55509738B149}"/>
              </a:ext>
            </a:extLst>
          </p:cNvPr>
          <p:cNvSpPr txBox="1">
            <a:spLocks/>
          </p:cNvSpPr>
          <p:nvPr/>
        </p:nvSpPr>
        <p:spPr>
          <a:xfrm>
            <a:off x="838199" y="2894132"/>
            <a:ext cx="3297621" cy="853986"/>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CA" sz="1100" dirty="0">
                <a:latin typeface="Poppins SemiBold" panose="020B0502040204020203" pitchFamily="2" charset="0"/>
                <a:ea typeface="+mn-ea"/>
                <a:cs typeface="Poppins SemiBold" panose="020B0502040204020203" pitchFamily="2" charset="0"/>
              </a:rPr>
              <a:t>Install one vibration sensor over one of the Sewage pumps located at Kingston City and extract data from its operation. The team will try various models and share the findings and all knowledge acquire.</a:t>
            </a:r>
          </a:p>
        </p:txBody>
      </p:sp>
      <p:sp>
        <p:nvSpPr>
          <p:cNvPr id="41" name="Rectangle 40">
            <a:extLst>
              <a:ext uri="{FF2B5EF4-FFF2-40B4-BE49-F238E27FC236}">
                <a16:creationId xmlns:a16="http://schemas.microsoft.com/office/drawing/2014/main" id="{A0F195A8-C084-6B59-0B9D-4206CA516104}"/>
              </a:ext>
            </a:extLst>
          </p:cNvPr>
          <p:cNvSpPr/>
          <p:nvPr/>
        </p:nvSpPr>
        <p:spPr>
          <a:xfrm>
            <a:off x="4519919" y="2565846"/>
            <a:ext cx="3297621" cy="1182274"/>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Title 1">
            <a:extLst>
              <a:ext uri="{FF2B5EF4-FFF2-40B4-BE49-F238E27FC236}">
                <a16:creationId xmlns:a16="http://schemas.microsoft.com/office/drawing/2014/main" id="{99FA9A3F-E6C8-59B4-0B28-1AD55C4EC33D}"/>
              </a:ext>
            </a:extLst>
          </p:cNvPr>
          <p:cNvSpPr txBox="1">
            <a:spLocks/>
          </p:cNvSpPr>
          <p:nvPr/>
        </p:nvSpPr>
        <p:spPr>
          <a:xfrm>
            <a:off x="4519919" y="2565847"/>
            <a:ext cx="3297621" cy="328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1600" dirty="0">
                <a:latin typeface="Poppins SemiBold" panose="020B0502040204020203" pitchFamily="2" charset="0"/>
                <a:ea typeface="+mn-ea"/>
                <a:cs typeface="Poppins SemiBold" panose="020B0502040204020203" pitchFamily="2" charset="0"/>
              </a:rPr>
              <a:t>I</a:t>
            </a:r>
            <a:r>
              <a:rPr lang="en-CA" sz="1600" dirty="0">
                <a:latin typeface="Poppins SemiBold" panose="020B0502040204020203" pitchFamily="2" charset="0"/>
                <a:ea typeface="+mn-ea"/>
                <a:cs typeface="Poppins SemiBold" panose="020B0502040204020203" pitchFamily="2" charset="0"/>
              </a:rPr>
              <a:t>n Scope</a:t>
            </a:r>
          </a:p>
        </p:txBody>
      </p:sp>
      <p:sp>
        <p:nvSpPr>
          <p:cNvPr id="43" name="Title 1">
            <a:extLst>
              <a:ext uri="{FF2B5EF4-FFF2-40B4-BE49-F238E27FC236}">
                <a16:creationId xmlns:a16="http://schemas.microsoft.com/office/drawing/2014/main" id="{D0113885-2024-B0FC-C671-48886E76AD54}"/>
              </a:ext>
            </a:extLst>
          </p:cNvPr>
          <p:cNvSpPr txBox="1">
            <a:spLocks/>
          </p:cNvSpPr>
          <p:nvPr/>
        </p:nvSpPr>
        <p:spPr>
          <a:xfrm>
            <a:off x="4519919" y="2894132"/>
            <a:ext cx="3297621" cy="853986"/>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CA" sz="1100" dirty="0">
                <a:latin typeface="Poppins SemiBold" panose="020B0502040204020203" pitchFamily="2" charset="0"/>
                <a:ea typeface="+mn-ea"/>
                <a:cs typeface="Poppins SemiBold" panose="020B0502040204020203" pitchFamily="2" charset="0"/>
              </a:rPr>
              <a:t>The installed sensor will collect data from a selected pump in the city. With the data the team will work ways to understand the health of the pump and attempt to predict its probability of happening. </a:t>
            </a:r>
          </a:p>
        </p:txBody>
      </p:sp>
      <p:sp>
        <p:nvSpPr>
          <p:cNvPr id="44" name="Rectangle 43">
            <a:extLst>
              <a:ext uri="{FF2B5EF4-FFF2-40B4-BE49-F238E27FC236}">
                <a16:creationId xmlns:a16="http://schemas.microsoft.com/office/drawing/2014/main" id="{46F4E36E-40CA-77BE-AC78-3DE716BC2565}"/>
              </a:ext>
            </a:extLst>
          </p:cNvPr>
          <p:cNvSpPr/>
          <p:nvPr/>
        </p:nvSpPr>
        <p:spPr>
          <a:xfrm>
            <a:off x="8201639" y="2565846"/>
            <a:ext cx="3297621" cy="1182274"/>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Title 1">
            <a:extLst>
              <a:ext uri="{FF2B5EF4-FFF2-40B4-BE49-F238E27FC236}">
                <a16:creationId xmlns:a16="http://schemas.microsoft.com/office/drawing/2014/main" id="{762D6DA7-1007-8BD2-EDBA-0B3725C027AA}"/>
              </a:ext>
            </a:extLst>
          </p:cNvPr>
          <p:cNvSpPr txBox="1">
            <a:spLocks/>
          </p:cNvSpPr>
          <p:nvPr/>
        </p:nvSpPr>
        <p:spPr>
          <a:xfrm>
            <a:off x="8201639" y="2565847"/>
            <a:ext cx="3297621" cy="328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1600" dirty="0">
                <a:latin typeface="Poppins SemiBold" panose="020B0502040204020203" pitchFamily="2" charset="0"/>
                <a:ea typeface="+mn-ea"/>
                <a:cs typeface="Poppins SemiBold" panose="020B0502040204020203" pitchFamily="2" charset="0"/>
              </a:rPr>
              <a:t>Timeline: 22 weeks</a:t>
            </a:r>
          </a:p>
        </p:txBody>
      </p:sp>
      <p:sp>
        <p:nvSpPr>
          <p:cNvPr id="46" name="Title 1">
            <a:extLst>
              <a:ext uri="{FF2B5EF4-FFF2-40B4-BE49-F238E27FC236}">
                <a16:creationId xmlns:a16="http://schemas.microsoft.com/office/drawing/2014/main" id="{41D31979-E295-1D80-729A-7EC39F663172}"/>
              </a:ext>
            </a:extLst>
          </p:cNvPr>
          <p:cNvSpPr txBox="1">
            <a:spLocks/>
          </p:cNvSpPr>
          <p:nvPr/>
        </p:nvSpPr>
        <p:spPr>
          <a:xfrm>
            <a:off x="8163561" y="2894132"/>
            <a:ext cx="3335700" cy="853986"/>
          </a:xfrm>
          <a:prstGeom prst="rect">
            <a:avLst/>
          </a:prstGeom>
        </p:spPr>
        <p:txBody>
          <a:bodyPr vert="horz" lIns="91440" tIns="45720" rIns="91440" bIns="45720" rtlCol="0" anchor="t" anchorCtr="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71450" indent="-171450">
              <a:buFont typeface="Arial" panose="020B0604020202020204" pitchFamily="34" charset="0"/>
              <a:buChar char="•"/>
            </a:pPr>
            <a:r>
              <a:rPr lang="en-CA" sz="1100" dirty="0">
                <a:latin typeface="Poppins SemiBold" panose="020B0502040204020203" pitchFamily="2" charset="0"/>
                <a:ea typeface="+mn-ea"/>
                <a:cs typeface="Poppins SemiBold" panose="020B0502040204020203" pitchFamily="2" charset="0"/>
              </a:rPr>
              <a:t>4 weeks definition, setting up and installation.</a:t>
            </a:r>
          </a:p>
          <a:p>
            <a:pPr marL="171450" indent="-171450">
              <a:buFont typeface="Arial" panose="020B0604020202020204" pitchFamily="34" charset="0"/>
              <a:buChar char="•"/>
            </a:pPr>
            <a:r>
              <a:rPr lang="en-CA" sz="1100" dirty="0">
                <a:latin typeface="Poppins SemiBold" panose="020B0502040204020203" pitchFamily="2" charset="0"/>
                <a:ea typeface="+mn-ea"/>
                <a:cs typeface="Poppins SemiBold" panose="020B0502040204020203" pitchFamily="2" charset="0"/>
              </a:rPr>
              <a:t>3 waves: six month each: </a:t>
            </a:r>
          </a:p>
          <a:p>
            <a:pPr marL="171450" indent="-171450">
              <a:buFont typeface="Courier New" panose="02070309020205020404" pitchFamily="49" charset="0"/>
              <a:buChar char="o"/>
            </a:pPr>
            <a:r>
              <a:rPr lang="en-CA" sz="1100" dirty="0">
                <a:latin typeface="Poppins SemiBold" panose="020B0502040204020203" pitchFamily="2" charset="0"/>
                <a:ea typeface="+mn-ea"/>
                <a:cs typeface="Poppins SemiBold" panose="020B0502040204020203" pitchFamily="2" charset="0"/>
              </a:rPr>
              <a:t>Install software, collect data, analyze, review results, and generate improvements with a new software version.</a:t>
            </a:r>
          </a:p>
        </p:txBody>
      </p:sp>
      <p:pic>
        <p:nvPicPr>
          <p:cNvPr id="1028" name="Picture 4" descr="Sensors | Free Full-Text | Research on the Single-Value Indicators for  Centrifugal Pump Based on Vibration Signals">
            <a:extLst>
              <a:ext uri="{FF2B5EF4-FFF2-40B4-BE49-F238E27FC236}">
                <a16:creationId xmlns:a16="http://schemas.microsoft.com/office/drawing/2014/main" id="{447C4615-9267-7BF7-52B7-99F3FBDDC7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982" y="4125914"/>
            <a:ext cx="3662633" cy="209459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id="{AA199EF8-E2ED-386F-1C1E-E1277237C579}"/>
              </a:ext>
            </a:extLst>
          </p:cNvPr>
          <p:cNvPicPr>
            <a:picLocks noChangeAspect="1"/>
          </p:cNvPicPr>
          <p:nvPr/>
        </p:nvPicPr>
        <p:blipFill>
          <a:blip r:embed="rId3"/>
          <a:stretch>
            <a:fillRect/>
          </a:stretch>
        </p:blipFill>
        <p:spPr>
          <a:xfrm>
            <a:off x="5551105" y="4091409"/>
            <a:ext cx="1792513" cy="2163606"/>
          </a:xfrm>
          <a:prstGeom prst="rect">
            <a:avLst/>
          </a:prstGeom>
        </p:spPr>
      </p:pic>
      <p:cxnSp>
        <p:nvCxnSpPr>
          <p:cNvPr id="51" name="Straight Connector 50">
            <a:extLst>
              <a:ext uri="{FF2B5EF4-FFF2-40B4-BE49-F238E27FC236}">
                <a16:creationId xmlns:a16="http://schemas.microsoft.com/office/drawing/2014/main" id="{A1E003E7-2B5D-EC0E-5242-9A931FFC310D}"/>
              </a:ext>
            </a:extLst>
          </p:cNvPr>
          <p:cNvCxnSpPr/>
          <p:nvPr/>
        </p:nvCxnSpPr>
        <p:spPr>
          <a:xfrm>
            <a:off x="6798434" y="4004109"/>
            <a:ext cx="0" cy="404261"/>
          </a:xfrm>
          <a:prstGeom prst="line">
            <a:avLst/>
          </a:prstGeom>
          <a:ln w="3810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03ABB8AB-CA19-3864-D140-2B90DB68B983}"/>
              </a:ext>
            </a:extLst>
          </p:cNvPr>
          <p:cNvCxnSpPr>
            <a:cxnSpLocks/>
          </p:cNvCxnSpPr>
          <p:nvPr/>
        </p:nvCxnSpPr>
        <p:spPr>
          <a:xfrm flipH="1">
            <a:off x="3145046" y="4004109"/>
            <a:ext cx="3672737" cy="0"/>
          </a:xfrm>
          <a:prstGeom prst="line">
            <a:avLst/>
          </a:prstGeom>
          <a:ln w="3810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855F89EE-3AE4-D048-6C28-CBBEA79A2CF8}"/>
              </a:ext>
            </a:extLst>
          </p:cNvPr>
          <p:cNvCxnSpPr>
            <a:cxnSpLocks/>
          </p:cNvCxnSpPr>
          <p:nvPr/>
        </p:nvCxnSpPr>
        <p:spPr>
          <a:xfrm>
            <a:off x="3160921" y="4004109"/>
            <a:ext cx="0" cy="226579"/>
          </a:xfrm>
          <a:prstGeom prst="line">
            <a:avLst/>
          </a:prstGeom>
          <a:ln w="3810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pic>
        <p:nvPicPr>
          <p:cNvPr id="1024" name="Graphic 1023" descr="Exclamation mark with solid fill">
            <a:extLst>
              <a:ext uri="{FF2B5EF4-FFF2-40B4-BE49-F238E27FC236}">
                <a16:creationId xmlns:a16="http://schemas.microsoft.com/office/drawing/2014/main" id="{62D06C3D-5742-9E78-CF94-14C59B6C66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41519" y="4168893"/>
            <a:ext cx="229660" cy="229660"/>
          </a:xfrm>
          <a:prstGeom prst="rect">
            <a:avLst/>
          </a:prstGeom>
        </p:spPr>
      </p:pic>
      <p:sp>
        <p:nvSpPr>
          <p:cNvPr id="1027" name="TextBox 1026">
            <a:extLst>
              <a:ext uri="{FF2B5EF4-FFF2-40B4-BE49-F238E27FC236}">
                <a16:creationId xmlns:a16="http://schemas.microsoft.com/office/drawing/2014/main" id="{89BFC6E4-8C23-4EE3-B26A-31B5EDE7C1E6}"/>
              </a:ext>
            </a:extLst>
          </p:cNvPr>
          <p:cNvSpPr txBox="1"/>
          <p:nvPr/>
        </p:nvSpPr>
        <p:spPr>
          <a:xfrm>
            <a:off x="7882578" y="4157549"/>
            <a:ext cx="3616682" cy="1815882"/>
          </a:xfrm>
          <a:prstGeom prst="rect">
            <a:avLst/>
          </a:prstGeom>
          <a:noFill/>
        </p:spPr>
        <p:txBody>
          <a:bodyPr wrap="square">
            <a:spAutoFit/>
          </a:bodyPr>
          <a:lstStyle/>
          <a:p>
            <a:pPr algn="just"/>
            <a:r>
              <a:rPr lang="en-CA" sz="1600" dirty="0">
                <a:solidFill>
                  <a:srgbClr val="000000"/>
                </a:solidFill>
                <a:highlight>
                  <a:srgbClr val="FFFFFF"/>
                </a:highlight>
                <a:latin typeface="Poppins" panose="00000500000000000000" pitchFamily="2" charset="0"/>
                <a:cs typeface="Poppins" panose="00000500000000000000" pitchFamily="2" charset="0"/>
              </a:rPr>
              <a:t>Too much vibration can point to misalignment issues, imbalanced impellers, or other mechanical problems. These vibrations can fast-track wear and tear, forcing you to replace the pump sooner than expected. </a:t>
            </a:r>
          </a:p>
        </p:txBody>
      </p:sp>
      <p:sp>
        <p:nvSpPr>
          <p:cNvPr id="1031" name="Title 1">
            <a:extLst>
              <a:ext uri="{FF2B5EF4-FFF2-40B4-BE49-F238E27FC236}">
                <a16:creationId xmlns:a16="http://schemas.microsoft.com/office/drawing/2014/main" id="{B422F25D-368D-6083-BF3E-D6E20370F4C0}"/>
              </a:ext>
            </a:extLst>
          </p:cNvPr>
          <p:cNvSpPr txBox="1">
            <a:spLocks/>
          </p:cNvSpPr>
          <p:nvPr/>
        </p:nvSpPr>
        <p:spPr>
          <a:xfrm>
            <a:off x="838199" y="3973000"/>
            <a:ext cx="3297621" cy="328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1400" dirty="0">
                <a:latin typeface="Poppins SemiBold" panose="020B0502040204020203" pitchFamily="2" charset="0"/>
                <a:ea typeface="+mn-ea"/>
                <a:cs typeface="Poppins SemiBold" panose="020B0502040204020203" pitchFamily="2" charset="0"/>
              </a:rPr>
              <a:t>Vibration Analysis</a:t>
            </a:r>
          </a:p>
        </p:txBody>
      </p:sp>
    </p:spTree>
    <p:extLst>
      <p:ext uri="{BB962C8B-B14F-4D97-AF65-F5344CB8AC3E}">
        <p14:creationId xmlns:p14="http://schemas.microsoft.com/office/powerpoint/2010/main" val="4235624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DB723-298C-F587-5798-0AC88ADC4870}"/>
              </a:ext>
            </a:extLst>
          </p:cNvPr>
          <p:cNvSpPr>
            <a:spLocks noGrp="1"/>
          </p:cNvSpPr>
          <p:nvPr>
            <p:ph type="title"/>
          </p:nvPr>
        </p:nvSpPr>
        <p:spPr>
          <a:xfrm>
            <a:off x="838199" y="365126"/>
            <a:ext cx="6746507" cy="779462"/>
          </a:xfrm>
        </p:spPr>
        <p:txBody>
          <a:bodyPr>
            <a:normAutofit/>
          </a:bodyPr>
          <a:lstStyle/>
          <a:p>
            <a:r>
              <a:rPr lang="en-CA" sz="3600" dirty="0">
                <a:latin typeface="Poppins SemiBold" panose="020B0502040204020203" pitchFamily="2" charset="0"/>
                <a:ea typeface="+mn-ea"/>
                <a:cs typeface="Poppins SemiBold" panose="020B0502040204020203" pitchFamily="2" charset="0"/>
              </a:rPr>
              <a:t>Stakeholders. </a:t>
            </a:r>
          </a:p>
        </p:txBody>
      </p:sp>
      <p:cxnSp>
        <p:nvCxnSpPr>
          <p:cNvPr id="7" name="Straight Connector 6">
            <a:extLst>
              <a:ext uri="{FF2B5EF4-FFF2-40B4-BE49-F238E27FC236}">
                <a16:creationId xmlns:a16="http://schemas.microsoft.com/office/drawing/2014/main" id="{DFA2AC53-0F89-DB10-DA54-1E3FC5F5DFAA}"/>
              </a:ext>
            </a:extLst>
          </p:cNvPr>
          <p:cNvCxnSpPr/>
          <p:nvPr/>
        </p:nvCxnSpPr>
        <p:spPr>
          <a:xfrm>
            <a:off x="914400" y="1072060"/>
            <a:ext cx="3836276" cy="0"/>
          </a:xfrm>
          <a:prstGeom prst="line">
            <a:avLst/>
          </a:prstGeom>
          <a:ln w="57150">
            <a:solidFill>
              <a:srgbClr val="406D81"/>
            </a:solidFill>
          </a:ln>
        </p:spPr>
        <p:style>
          <a:lnRef idx="2">
            <a:schemeClr val="accent1"/>
          </a:lnRef>
          <a:fillRef idx="0">
            <a:schemeClr val="accent1"/>
          </a:fillRef>
          <a:effectRef idx="1">
            <a:schemeClr val="accent1"/>
          </a:effectRef>
          <a:fontRef idx="minor">
            <a:schemeClr val="tx1"/>
          </a:fontRef>
        </p:style>
      </p:cxnSp>
      <p:sp>
        <p:nvSpPr>
          <p:cNvPr id="4" name="Rectangle: Diagonal Corners Snipped 3">
            <a:extLst>
              <a:ext uri="{FF2B5EF4-FFF2-40B4-BE49-F238E27FC236}">
                <a16:creationId xmlns:a16="http://schemas.microsoft.com/office/drawing/2014/main" id="{144487F4-5EB8-6493-7D02-98B06960CD12}"/>
              </a:ext>
            </a:extLst>
          </p:cNvPr>
          <p:cNvSpPr/>
          <p:nvPr/>
        </p:nvSpPr>
        <p:spPr>
          <a:xfrm rot="10800000">
            <a:off x="4135820" y="-3816818"/>
            <a:ext cx="9270912" cy="4178904"/>
          </a:xfrm>
          <a:prstGeom prst="snip2DiagRect">
            <a:avLst>
              <a:gd name="adj1" fmla="val 0"/>
              <a:gd name="adj2" fmla="val 50000"/>
            </a:avLst>
          </a:prstGeom>
          <a:solidFill>
            <a:srgbClr val="406D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Diagonal Corners Snipped 21">
            <a:extLst>
              <a:ext uri="{FF2B5EF4-FFF2-40B4-BE49-F238E27FC236}">
                <a16:creationId xmlns:a16="http://schemas.microsoft.com/office/drawing/2014/main" id="{674B284F-52E4-89B5-D67E-4A93EF2C668C}"/>
              </a:ext>
            </a:extLst>
          </p:cNvPr>
          <p:cNvSpPr/>
          <p:nvPr/>
        </p:nvSpPr>
        <p:spPr>
          <a:xfrm>
            <a:off x="7907558" y="6611007"/>
            <a:ext cx="4793027" cy="1571885"/>
          </a:xfrm>
          <a:prstGeom prst="snip2DiagRect">
            <a:avLst>
              <a:gd name="adj1" fmla="val 0"/>
              <a:gd name="adj2" fmla="val 5000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Diagonal Corners Snipped 22">
            <a:extLst>
              <a:ext uri="{FF2B5EF4-FFF2-40B4-BE49-F238E27FC236}">
                <a16:creationId xmlns:a16="http://schemas.microsoft.com/office/drawing/2014/main" id="{CFCAFC95-C1B8-22CC-33E4-1AE070638555}"/>
              </a:ext>
            </a:extLst>
          </p:cNvPr>
          <p:cNvSpPr/>
          <p:nvPr/>
        </p:nvSpPr>
        <p:spPr>
          <a:xfrm>
            <a:off x="7907559" y="6598308"/>
            <a:ext cx="4833716" cy="1585229"/>
          </a:xfrm>
          <a:prstGeom prst="snip2DiagRect">
            <a:avLst>
              <a:gd name="adj1" fmla="val 0"/>
              <a:gd name="adj2" fmla="val 50000"/>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Diagonal Corners Snipped 23">
            <a:extLst>
              <a:ext uri="{FF2B5EF4-FFF2-40B4-BE49-F238E27FC236}">
                <a16:creationId xmlns:a16="http://schemas.microsoft.com/office/drawing/2014/main" id="{A8BAD301-1BD7-1650-D87C-EE83ABD2C51F}"/>
              </a:ext>
            </a:extLst>
          </p:cNvPr>
          <p:cNvSpPr/>
          <p:nvPr/>
        </p:nvSpPr>
        <p:spPr>
          <a:xfrm>
            <a:off x="2115107" y="6598306"/>
            <a:ext cx="5661665" cy="1571885"/>
          </a:xfrm>
          <a:prstGeom prst="snip2DiagRect">
            <a:avLst>
              <a:gd name="adj1" fmla="val 0"/>
              <a:gd name="adj2" fmla="val 50000"/>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Diagonal Corners Snipped 25">
            <a:extLst>
              <a:ext uri="{FF2B5EF4-FFF2-40B4-BE49-F238E27FC236}">
                <a16:creationId xmlns:a16="http://schemas.microsoft.com/office/drawing/2014/main" id="{3C75C79E-C90C-349A-EA69-F8C0C64A6BDC}"/>
              </a:ext>
            </a:extLst>
          </p:cNvPr>
          <p:cNvSpPr/>
          <p:nvPr/>
        </p:nvSpPr>
        <p:spPr>
          <a:xfrm>
            <a:off x="1550667" y="6598306"/>
            <a:ext cx="5661665" cy="1571885"/>
          </a:xfrm>
          <a:prstGeom prst="snip2DiagRect">
            <a:avLst>
              <a:gd name="adj1" fmla="val 0"/>
              <a:gd name="adj2" fmla="val 50000"/>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Diagonal Corners Snipped 26">
            <a:extLst>
              <a:ext uri="{FF2B5EF4-FFF2-40B4-BE49-F238E27FC236}">
                <a16:creationId xmlns:a16="http://schemas.microsoft.com/office/drawing/2014/main" id="{5433A6A5-7DD8-4435-5699-046A5154AFB3}"/>
              </a:ext>
            </a:extLst>
          </p:cNvPr>
          <p:cNvSpPr/>
          <p:nvPr/>
        </p:nvSpPr>
        <p:spPr>
          <a:xfrm>
            <a:off x="4294794" y="6598306"/>
            <a:ext cx="5661665" cy="1571885"/>
          </a:xfrm>
          <a:prstGeom prst="snip2DiagRect">
            <a:avLst>
              <a:gd name="adj1" fmla="val 0"/>
              <a:gd name="adj2" fmla="val 50000"/>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Diagonal Corners Snipped 27">
            <a:extLst>
              <a:ext uri="{FF2B5EF4-FFF2-40B4-BE49-F238E27FC236}">
                <a16:creationId xmlns:a16="http://schemas.microsoft.com/office/drawing/2014/main" id="{4BB90C05-678F-859B-0FDC-B1848267516B}"/>
              </a:ext>
            </a:extLst>
          </p:cNvPr>
          <p:cNvSpPr/>
          <p:nvPr/>
        </p:nvSpPr>
        <p:spPr>
          <a:xfrm>
            <a:off x="1550667" y="6598306"/>
            <a:ext cx="5661665" cy="1571885"/>
          </a:xfrm>
          <a:prstGeom prst="snip2DiagRect">
            <a:avLst>
              <a:gd name="adj1" fmla="val 0"/>
              <a:gd name="adj2" fmla="val 50000"/>
            </a:avLst>
          </a:prstGeom>
          <a:solidFill>
            <a:srgbClr val="406D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Diagonal Corners Snipped 28">
            <a:extLst>
              <a:ext uri="{FF2B5EF4-FFF2-40B4-BE49-F238E27FC236}">
                <a16:creationId xmlns:a16="http://schemas.microsoft.com/office/drawing/2014/main" id="{3DA513A3-02E7-6C8A-911E-24E1102E8F80}"/>
              </a:ext>
            </a:extLst>
          </p:cNvPr>
          <p:cNvSpPr/>
          <p:nvPr/>
        </p:nvSpPr>
        <p:spPr>
          <a:xfrm>
            <a:off x="-1193460" y="6598307"/>
            <a:ext cx="5661665" cy="1571885"/>
          </a:xfrm>
          <a:prstGeom prst="snip2DiagRect">
            <a:avLst>
              <a:gd name="adj1" fmla="val 0"/>
              <a:gd name="adj2" fmla="val 50000"/>
            </a:avLst>
          </a:prstGeom>
          <a:solidFill>
            <a:srgbClr val="406D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27" name="TextBox 1026">
            <a:extLst>
              <a:ext uri="{FF2B5EF4-FFF2-40B4-BE49-F238E27FC236}">
                <a16:creationId xmlns:a16="http://schemas.microsoft.com/office/drawing/2014/main" id="{89BFC6E4-8C23-4EE3-B26A-31B5EDE7C1E6}"/>
              </a:ext>
            </a:extLst>
          </p:cNvPr>
          <p:cNvSpPr txBox="1"/>
          <p:nvPr/>
        </p:nvSpPr>
        <p:spPr>
          <a:xfrm>
            <a:off x="838199" y="1144588"/>
            <a:ext cx="10706101" cy="584775"/>
          </a:xfrm>
          <a:prstGeom prst="rect">
            <a:avLst/>
          </a:prstGeom>
          <a:noFill/>
        </p:spPr>
        <p:txBody>
          <a:bodyPr wrap="square">
            <a:spAutoFit/>
          </a:bodyPr>
          <a:lstStyle/>
          <a:p>
            <a:pPr algn="just"/>
            <a:r>
              <a:rPr lang="es-CO" sz="1600" dirty="0">
                <a:latin typeface="Poppins SemiBold" panose="020B0502040204020203" pitchFamily="2" charset="0"/>
                <a:cs typeface="Poppins SemiBold" panose="020B0502040204020203" pitchFamily="2" charset="0"/>
              </a:rPr>
              <a:t>T</a:t>
            </a:r>
            <a:r>
              <a:rPr lang="en-CA" sz="1600" dirty="0">
                <a:latin typeface="Poppins SemiBold" panose="020B0502040204020203" pitchFamily="2" charset="0"/>
                <a:cs typeface="Poppins SemiBold" panose="020B0502040204020203" pitchFamily="2" charset="0"/>
              </a:rPr>
              <a:t>he participation in the project will be limited to 3 different parties. The value of the project can be share between the 3 and this slide will explain how each one will benefit for transparency. </a:t>
            </a:r>
          </a:p>
        </p:txBody>
      </p:sp>
      <p:pic>
        <p:nvPicPr>
          <p:cNvPr id="2050" name="Picture 2" descr="Utilities Kingston home">
            <a:extLst>
              <a:ext uri="{FF2B5EF4-FFF2-40B4-BE49-F238E27FC236}">
                <a16:creationId xmlns:a16="http://schemas.microsoft.com/office/drawing/2014/main" id="{055FF84E-053B-DD64-EAF1-6A195B276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899" y="1831057"/>
            <a:ext cx="2476502" cy="10731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YieldPoint">
            <a:extLst>
              <a:ext uri="{FF2B5EF4-FFF2-40B4-BE49-F238E27FC236}">
                <a16:creationId xmlns:a16="http://schemas.microsoft.com/office/drawing/2014/main" id="{6E4C12E8-15FD-6582-CA81-783C1510C4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2257"/>
          <a:stretch/>
        </p:blipFill>
        <p:spPr bwMode="auto">
          <a:xfrm>
            <a:off x="4428515" y="1958600"/>
            <a:ext cx="3334970" cy="8180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A6AF8A2-7058-7622-7C45-E759255AF8E8}"/>
              </a:ext>
            </a:extLst>
          </p:cNvPr>
          <p:cNvSpPr txBox="1"/>
          <p:nvPr/>
        </p:nvSpPr>
        <p:spPr>
          <a:xfrm>
            <a:off x="838198" y="3322234"/>
            <a:ext cx="3297621" cy="1384995"/>
          </a:xfrm>
          <a:prstGeom prst="rect">
            <a:avLst/>
          </a:prstGeom>
          <a:noFill/>
        </p:spPr>
        <p:txBody>
          <a:bodyPr wrap="square">
            <a:spAutoFit/>
          </a:bodyPr>
          <a:lstStyle/>
          <a:p>
            <a:pPr algn="just"/>
            <a:r>
              <a:rPr lang="en-CA" sz="1200" dirty="0">
                <a:solidFill>
                  <a:srgbClr val="000000"/>
                </a:solidFill>
                <a:highlight>
                  <a:srgbClr val="FFFFFF"/>
                </a:highlight>
                <a:latin typeface="Poppins" panose="00000500000000000000" pitchFamily="2" charset="0"/>
                <a:cs typeface="Poppins" panose="00000500000000000000" pitchFamily="2" charset="0"/>
              </a:rPr>
              <a:t>Direct beneficiary of the monitoring and knowledge generated during the data collection. All strategies, results and approaches will be delivered so it remains as know-how for the organization for future larger scale monitoring projects.</a:t>
            </a:r>
            <a:endParaRPr lang="en-CA" sz="1200" dirty="0">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A38F72C9-F15C-551F-A69C-9FCD9D10531D}"/>
              </a:ext>
            </a:extLst>
          </p:cNvPr>
          <p:cNvSpPr txBox="1"/>
          <p:nvPr/>
        </p:nvSpPr>
        <p:spPr>
          <a:xfrm>
            <a:off x="4542438" y="3322234"/>
            <a:ext cx="3297621" cy="1384995"/>
          </a:xfrm>
          <a:prstGeom prst="rect">
            <a:avLst/>
          </a:prstGeom>
          <a:noFill/>
        </p:spPr>
        <p:txBody>
          <a:bodyPr wrap="square">
            <a:spAutoFit/>
          </a:bodyPr>
          <a:lstStyle/>
          <a:p>
            <a:pPr algn="just"/>
            <a:r>
              <a:rPr lang="en-CA" sz="1200" dirty="0">
                <a:solidFill>
                  <a:srgbClr val="000000"/>
                </a:solidFill>
                <a:highlight>
                  <a:srgbClr val="FFFFFF"/>
                </a:highlight>
                <a:latin typeface="Poppins" panose="00000500000000000000" pitchFamily="2" charset="0"/>
                <a:cs typeface="Poppins" panose="00000500000000000000" pitchFamily="2" charset="0"/>
              </a:rPr>
              <a:t>Indirect beneficiary of the sensor development and research applications of their sensors. As part of their business in mining, the new development of the vibration sensor requires an intensive R&amp;D, this project opens the door for new applications in their industry.</a:t>
            </a:r>
          </a:p>
        </p:txBody>
      </p:sp>
      <p:sp>
        <p:nvSpPr>
          <p:cNvPr id="6" name="TextBox 5">
            <a:extLst>
              <a:ext uri="{FF2B5EF4-FFF2-40B4-BE49-F238E27FC236}">
                <a16:creationId xmlns:a16="http://schemas.microsoft.com/office/drawing/2014/main" id="{A464C0FF-C3C1-1B61-4E08-D09D69AE8E59}"/>
              </a:ext>
            </a:extLst>
          </p:cNvPr>
          <p:cNvSpPr txBox="1"/>
          <p:nvPr/>
        </p:nvSpPr>
        <p:spPr>
          <a:xfrm>
            <a:off x="8246679" y="3322234"/>
            <a:ext cx="3297621" cy="1384995"/>
          </a:xfrm>
          <a:prstGeom prst="rect">
            <a:avLst/>
          </a:prstGeom>
          <a:noFill/>
        </p:spPr>
        <p:txBody>
          <a:bodyPr wrap="square">
            <a:spAutoFit/>
          </a:bodyPr>
          <a:lstStyle/>
          <a:p>
            <a:pPr algn="just"/>
            <a:r>
              <a:rPr lang="en-CA" sz="1200" dirty="0">
                <a:solidFill>
                  <a:srgbClr val="000000"/>
                </a:solidFill>
                <a:highlight>
                  <a:srgbClr val="FFFFFF"/>
                </a:highlight>
                <a:latin typeface="Poppins" panose="00000500000000000000" pitchFamily="2" charset="0"/>
                <a:cs typeface="Poppins" panose="00000500000000000000" pitchFamily="2" charset="0"/>
              </a:rPr>
              <a:t>Diego Rueda as student of Business analytics at St Lawrence college represents the interests of the organization and its image. The benefits come in form of know-how around predictive maintenance and condition monitoring. </a:t>
            </a:r>
          </a:p>
        </p:txBody>
      </p:sp>
      <p:sp>
        <p:nvSpPr>
          <p:cNvPr id="8" name="TextBox 7">
            <a:extLst>
              <a:ext uri="{FF2B5EF4-FFF2-40B4-BE49-F238E27FC236}">
                <a16:creationId xmlns:a16="http://schemas.microsoft.com/office/drawing/2014/main" id="{E162807F-0B3B-738C-A2B9-621D877435BB}"/>
              </a:ext>
            </a:extLst>
          </p:cNvPr>
          <p:cNvSpPr txBox="1"/>
          <p:nvPr/>
        </p:nvSpPr>
        <p:spPr>
          <a:xfrm>
            <a:off x="838198" y="3006929"/>
            <a:ext cx="3297621" cy="338554"/>
          </a:xfrm>
          <a:prstGeom prst="rect">
            <a:avLst/>
          </a:prstGeom>
          <a:noFill/>
        </p:spPr>
        <p:txBody>
          <a:bodyPr wrap="square">
            <a:spAutoFit/>
          </a:bodyPr>
          <a:lstStyle/>
          <a:p>
            <a:pPr algn="just"/>
            <a:r>
              <a:rPr lang="en-CA" sz="1600" dirty="0">
                <a:latin typeface="Poppins SemiBold" panose="020B0502040204020203" pitchFamily="2" charset="0"/>
                <a:cs typeface="Poppins SemiBold" panose="020B0502040204020203" pitchFamily="2" charset="0"/>
              </a:rPr>
              <a:t>Project Value. </a:t>
            </a:r>
          </a:p>
        </p:txBody>
      </p:sp>
      <p:sp>
        <p:nvSpPr>
          <p:cNvPr id="9" name="TextBox 8">
            <a:extLst>
              <a:ext uri="{FF2B5EF4-FFF2-40B4-BE49-F238E27FC236}">
                <a16:creationId xmlns:a16="http://schemas.microsoft.com/office/drawing/2014/main" id="{213AE530-3776-F262-E456-1BFEAF98F495}"/>
              </a:ext>
            </a:extLst>
          </p:cNvPr>
          <p:cNvSpPr txBox="1"/>
          <p:nvPr/>
        </p:nvSpPr>
        <p:spPr>
          <a:xfrm>
            <a:off x="4542438" y="3006929"/>
            <a:ext cx="3297621" cy="338554"/>
          </a:xfrm>
          <a:prstGeom prst="rect">
            <a:avLst/>
          </a:prstGeom>
          <a:noFill/>
        </p:spPr>
        <p:txBody>
          <a:bodyPr wrap="square">
            <a:spAutoFit/>
          </a:bodyPr>
          <a:lstStyle/>
          <a:p>
            <a:pPr algn="just"/>
            <a:r>
              <a:rPr lang="en-CA" sz="1600" dirty="0">
                <a:latin typeface="Poppins SemiBold" panose="020B0502040204020203" pitchFamily="2" charset="0"/>
                <a:cs typeface="Poppins SemiBold" panose="020B0502040204020203" pitchFamily="2" charset="0"/>
              </a:rPr>
              <a:t>Project Value. </a:t>
            </a:r>
          </a:p>
        </p:txBody>
      </p:sp>
      <p:sp>
        <p:nvSpPr>
          <p:cNvPr id="10" name="TextBox 9">
            <a:extLst>
              <a:ext uri="{FF2B5EF4-FFF2-40B4-BE49-F238E27FC236}">
                <a16:creationId xmlns:a16="http://schemas.microsoft.com/office/drawing/2014/main" id="{575C7092-7F20-68F9-11B1-E27B568D4D76}"/>
              </a:ext>
            </a:extLst>
          </p:cNvPr>
          <p:cNvSpPr txBox="1"/>
          <p:nvPr/>
        </p:nvSpPr>
        <p:spPr>
          <a:xfrm>
            <a:off x="8246679" y="3006929"/>
            <a:ext cx="3297621" cy="338554"/>
          </a:xfrm>
          <a:prstGeom prst="rect">
            <a:avLst/>
          </a:prstGeom>
          <a:noFill/>
        </p:spPr>
        <p:txBody>
          <a:bodyPr wrap="square">
            <a:spAutoFit/>
          </a:bodyPr>
          <a:lstStyle/>
          <a:p>
            <a:pPr algn="just"/>
            <a:r>
              <a:rPr lang="en-CA" sz="1600" dirty="0">
                <a:latin typeface="Poppins SemiBold" panose="020B0502040204020203" pitchFamily="2" charset="0"/>
                <a:cs typeface="Poppins SemiBold" panose="020B0502040204020203" pitchFamily="2" charset="0"/>
              </a:rPr>
              <a:t>Project Value. </a:t>
            </a:r>
          </a:p>
        </p:txBody>
      </p:sp>
      <p:sp>
        <p:nvSpPr>
          <p:cNvPr id="11" name="TextBox 10">
            <a:extLst>
              <a:ext uri="{FF2B5EF4-FFF2-40B4-BE49-F238E27FC236}">
                <a16:creationId xmlns:a16="http://schemas.microsoft.com/office/drawing/2014/main" id="{805ADD95-20B1-0142-54E1-E353C4D5006C}"/>
              </a:ext>
            </a:extLst>
          </p:cNvPr>
          <p:cNvSpPr txBox="1"/>
          <p:nvPr/>
        </p:nvSpPr>
        <p:spPr>
          <a:xfrm>
            <a:off x="8246679" y="1859799"/>
            <a:ext cx="3297621" cy="1015663"/>
          </a:xfrm>
          <a:prstGeom prst="rect">
            <a:avLst/>
          </a:prstGeom>
          <a:noFill/>
        </p:spPr>
        <p:txBody>
          <a:bodyPr wrap="square">
            <a:spAutoFit/>
          </a:bodyPr>
          <a:lstStyle/>
          <a:p>
            <a:pPr algn="ctr"/>
            <a:r>
              <a:rPr lang="en-CA" sz="2400" b="1" dirty="0">
                <a:solidFill>
                  <a:srgbClr val="000000"/>
                </a:solidFill>
                <a:highlight>
                  <a:srgbClr val="FFFFFF"/>
                </a:highlight>
                <a:latin typeface="Inter"/>
              </a:rPr>
              <a:t>Diego Rueda. </a:t>
            </a:r>
          </a:p>
          <a:p>
            <a:pPr algn="ctr"/>
            <a:r>
              <a:rPr lang="en-CA" dirty="0">
                <a:solidFill>
                  <a:srgbClr val="000000"/>
                </a:solidFill>
                <a:highlight>
                  <a:srgbClr val="FFFFFF"/>
                </a:highlight>
                <a:latin typeface="Inter"/>
              </a:rPr>
              <a:t>St Lawrences Student, Business Analytics</a:t>
            </a:r>
            <a:endParaRPr lang="en-CA" dirty="0"/>
          </a:p>
        </p:txBody>
      </p:sp>
      <p:sp>
        <p:nvSpPr>
          <p:cNvPr id="12" name="TextBox 11">
            <a:extLst>
              <a:ext uri="{FF2B5EF4-FFF2-40B4-BE49-F238E27FC236}">
                <a16:creationId xmlns:a16="http://schemas.microsoft.com/office/drawing/2014/main" id="{BB5D23C3-A170-5CFB-5078-CCA7953D439B}"/>
              </a:ext>
            </a:extLst>
          </p:cNvPr>
          <p:cNvSpPr txBox="1"/>
          <p:nvPr/>
        </p:nvSpPr>
        <p:spPr>
          <a:xfrm>
            <a:off x="838198" y="5167265"/>
            <a:ext cx="3297621" cy="646331"/>
          </a:xfrm>
          <a:prstGeom prst="rect">
            <a:avLst/>
          </a:prstGeom>
          <a:noFill/>
        </p:spPr>
        <p:txBody>
          <a:bodyPr wrap="square">
            <a:spAutoFit/>
          </a:bodyPr>
          <a:lstStyle/>
          <a:p>
            <a:pPr algn="just"/>
            <a:r>
              <a:rPr lang="en-CA" sz="1200" dirty="0">
                <a:solidFill>
                  <a:srgbClr val="000000"/>
                </a:solidFill>
                <a:highlight>
                  <a:srgbClr val="FFFFFF"/>
                </a:highlight>
                <a:latin typeface="Poppins" panose="00000500000000000000" pitchFamily="2" charset="0"/>
                <a:cs typeface="Poppins" panose="00000500000000000000" pitchFamily="2" charset="0"/>
              </a:rPr>
              <a:t>Grant access to install one sensor on a sewage pump located in the city of Kingston.</a:t>
            </a:r>
          </a:p>
        </p:txBody>
      </p:sp>
      <p:sp>
        <p:nvSpPr>
          <p:cNvPr id="13" name="TextBox 12">
            <a:extLst>
              <a:ext uri="{FF2B5EF4-FFF2-40B4-BE49-F238E27FC236}">
                <a16:creationId xmlns:a16="http://schemas.microsoft.com/office/drawing/2014/main" id="{58D73000-B4BF-A04B-B848-3071FB6F13FB}"/>
              </a:ext>
            </a:extLst>
          </p:cNvPr>
          <p:cNvSpPr txBox="1"/>
          <p:nvPr/>
        </p:nvSpPr>
        <p:spPr>
          <a:xfrm>
            <a:off x="4542438" y="5167265"/>
            <a:ext cx="3297621" cy="646331"/>
          </a:xfrm>
          <a:prstGeom prst="rect">
            <a:avLst/>
          </a:prstGeom>
          <a:noFill/>
        </p:spPr>
        <p:txBody>
          <a:bodyPr wrap="square">
            <a:spAutoFit/>
          </a:bodyPr>
          <a:lstStyle/>
          <a:p>
            <a:pPr algn="just"/>
            <a:r>
              <a:rPr lang="en-CA" sz="1200" dirty="0">
                <a:solidFill>
                  <a:srgbClr val="000000"/>
                </a:solidFill>
                <a:highlight>
                  <a:srgbClr val="FFFFFF"/>
                </a:highlight>
                <a:latin typeface="Poppins" panose="00000500000000000000" pitchFamily="2" charset="0"/>
                <a:cs typeface="Poppins" panose="00000500000000000000" pitchFamily="2" charset="0"/>
              </a:rPr>
              <a:t>Provide one vibration sensor and availability in their platform for monitoring. </a:t>
            </a:r>
          </a:p>
        </p:txBody>
      </p:sp>
      <p:sp>
        <p:nvSpPr>
          <p:cNvPr id="14" name="TextBox 13">
            <a:extLst>
              <a:ext uri="{FF2B5EF4-FFF2-40B4-BE49-F238E27FC236}">
                <a16:creationId xmlns:a16="http://schemas.microsoft.com/office/drawing/2014/main" id="{BE5F83CD-ADB0-7543-D03E-189D39B30D95}"/>
              </a:ext>
            </a:extLst>
          </p:cNvPr>
          <p:cNvSpPr txBox="1"/>
          <p:nvPr/>
        </p:nvSpPr>
        <p:spPr>
          <a:xfrm>
            <a:off x="8246679" y="5167265"/>
            <a:ext cx="3297621" cy="830997"/>
          </a:xfrm>
          <a:prstGeom prst="rect">
            <a:avLst/>
          </a:prstGeom>
          <a:noFill/>
        </p:spPr>
        <p:txBody>
          <a:bodyPr wrap="square">
            <a:spAutoFit/>
          </a:bodyPr>
          <a:lstStyle/>
          <a:p>
            <a:pPr algn="just"/>
            <a:r>
              <a:rPr lang="en-CA" sz="1200" dirty="0">
                <a:solidFill>
                  <a:srgbClr val="000000"/>
                </a:solidFill>
                <a:highlight>
                  <a:srgbClr val="FFFFFF"/>
                </a:highlight>
                <a:latin typeface="Poppins" panose="00000500000000000000" pitchFamily="2" charset="0"/>
                <a:cs typeface="Poppins" panose="00000500000000000000" pitchFamily="2" charset="0"/>
              </a:rPr>
              <a:t>Create the multiple versions and updates of the vibration sensor software, collect results, analysis and sharing of the findings. </a:t>
            </a:r>
          </a:p>
        </p:txBody>
      </p:sp>
      <p:sp>
        <p:nvSpPr>
          <p:cNvPr id="15" name="TextBox 14">
            <a:extLst>
              <a:ext uri="{FF2B5EF4-FFF2-40B4-BE49-F238E27FC236}">
                <a16:creationId xmlns:a16="http://schemas.microsoft.com/office/drawing/2014/main" id="{1A27AACF-9333-C2A9-41DD-8E3EB6D97313}"/>
              </a:ext>
            </a:extLst>
          </p:cNvPr>
          <p:cNvSpPr txBox="1"/>
          <p:nvPr/>
        </p:nvSpPr>
        <p:spPr>
          <a:xfrm>
            <a:off x="838198" y="4851960"/>
            <a:ext cx="3297621" cy="338554"/>
          </a:xfrm>
          <a:prstGeom prst="rect">
            <a:avLst/>
          </a:prstGeom>
          <a:noFill/>
        </p:spPr>
        <p:txBody>
          <a:bodyPr wrap="square">
            <a:spAutoFit/>
          </a:bodyPr>
          <a:lstStyle/>
          <a:p>
            <a:pPr algn="just"/>
            <a:r>
              <a:rPr lang="en-CA" sz="1600" dirty="0">
                <a:latin typeface="Poppins SemiBold" panose="020B0502040204020203" pitchFamily="2" charset="0"/>
                <a:cs typeface="Poppins SemiBold" panose="020B0502040204020203" pitchFamily="2" charset="0"/>
              </a:rPr>
              <a:t>Participation. </a:t>
            </a:r>
          </a:p>
        </p:txBody>
      </p:sp>
      <p:sp>
        <p:nvSpPr>
          <p:cNvPr id="16" name="TextBox 15">
            <a:extLst>
              <a:ext uri="{FF2B5EF4-FFF2-40B4-BE49-F238E27FC236}">
                <a16:creationId xmlns:a16="http://schemas.microsoft.com/office/drawing/2014/main" id="{DF6CC392-5EDF-A151-F6A9-EF33405BCCC7}"/>
              </a:ext>
            </a:extLst>
          </p:cNvPr>
          <p:cNvSpPr txBox="1"/>
          <p:nvPr/>
        </p:nvSpPr>
        <p:spPr>
          <a:xfrm>
            <a:off x="4542438" y="4851960"/>
            <a:ext cx="3297621" cy="338554"/>
          </a:xfrm>
          <a:prstGeom prst="rect">
            <a:avLst/>
          </a:prstGeom>
          <a:noFill/>
        </p:spPr>
        <p:txBody>
          <a:bodyPr wrap="square">
            <a:spAutoFit/>
          </a:bodyPr>
          <a:lstStyle/>
          <a:p>
            <a:pPr algn="just"/>
            <a:r>
              <a:rPr lang="en-CA" sz="1600" dirty="0">
                <a:latin typeface="Poppins SemiBold" panose="020B0502040204020203" pitchFamily="2" charset="0"/>
                <a:cs typeface="Poppins SemiBold" panose="020B0502040204020203" pitchFamily="2" charset="0"/>
              </a:rPr>
              <a:t>Participation. </a:t>
            </a:r>
          </a:p>
        </p:txBody>
      </p:sp>
      <p:sp>
        <p:nvSpPr>
          <p:cNvPr id="17" name="TextBox 16">
            <a:extLst>
              <a:ext uri="{FF2B5EF4-FFF2-40B4-BE49-F238E27FC236}">
                <a16:creationId xmlns:a16="http://schemas.microsoft.com/office/drawing/2014/main" id="{9A046DF7-9D88-5FAB-115F-489BC6B5B632}"/>
              </a:ext>
            </a:extLst>
          </p:cNvPr>
          <p:cNvSpPr txBox="1"/>
          <p:nvPr/>
        </p:nvSpPr>
        <p:spPr>
          <a:xfrm>
            <a:off x="8246679" y="4851960"/>
            <a:ext cx="3297621" cy="338554"/>
          </a:xfrm>
          <a:prstGeom prst="rect">
            <a:avLst/>
          </a:prstGeom>
          <a:noFill/>
        </p:spPr>
        <p:txBody>
          <a:bodyPr wrap="square">
            <a:spAutoFit/>
          </a:bodyPr>
          <a:lstStyle/>
          <a:p>
            <a:pPr algn="just"/>
            <a:r>
              <a:rPr lang="en-CA" sz="1600" dirty="0">
                <a:latin typeface="Poppins SemiBold" panose="020B0502040204020203" pitchFamily="2" charset="0"/>
                <a:cs typeface="Poppins SemiBold" panose="020B0502040204020203" pitchFamily="2" charset="0"/>
              </a:rPr>
              <a:t>Participation. </a:t>
            </a:r>
          </a:p>
        </p:txBody>
      </p:sp>
    </p:spTree>
    <p:extLst>
      <p:ext uri="{BB962C8B-B14F-4D97-AF65-F5344CB8AC3E}">
        <p14:creationId xmlns:p14="http://schemas.microsoft.com/office/powerpoint/2010/main" val="2073609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C2C67-C518-1702-8BAB-4C4D84C346BC}"/>
              </a:ext>
            </a:extLst>
          </p:cNvPr>
          <p:cNvSpPr>
            <a:spLocks noGrp="1"/>
          </p:cNvSpPr>
          <p:nvPr>
            <p:ph type="ctrTitle"/>
          </p:nvPr>
        </p:nvSpPr>
        <p:spPr>
          <a:xfrm>
            <a:off x="477520" y="284948"/>
            <a:ext cx="9845040" cy="3144052"/>
          </a:xfrm>
        </p:spPr>
        <p:txBody>
          <a:bodyPr>
            <a:normAutofit/>
          </a:bodyPr>
          <a:lstStyle/>
          <a:p>
            <a:pPr algn="l"/>
            <a:r>
              <a:rPr lang="en-CA" sz="4800" dirty="0">
                <a:latin typeface="Poppins SemiBold" panose="020B0502040204020203" pitchFamily="2" charset="0"/>
                <a:ea typeface="+mn-ea"/>
                <a:cs typeface="Poppins SemiBold" panose="020B0502040204020203" pitchFamily="2" charset="0"/>
              </a:rPr>
              <a:t>Thank you</a:t>
            </a:r>
          </a:p>
        </p:txBody>
      </p:sp>
      <p:pic>
        <p:nvPicPr>
          <p:cNvPr id="5" name="Picture 4">
            <a:extLst>
              <a:ext uri="{FF2B5EF4-FFF2-40B4-BE49-F238E27FC236}">
                <a16:creationId xmlns:a16="http://schemas.microsoft.com/office/drawing/2014/main" id="{53D4FF4B-C1E7-ABC3-1AEF-2F5F74E9EEE9}"/>
              </a:ext>
            </a:extLst>
          </p:cNvPr>
          <p:cNvPicPr>
            <a:picLocks noChangeAspect="1"/>
          </p:cNvPicPr>
          <p:nvPr/>
        </p:nvPicPr>
        <p:blipFill>
          <a:blip r:embed="rId2"/>
          <a:stretch>
            <a:fillRect/>
          </a:stretch>
        </p:blipFill>
        <p:spPr>
          <a:xfrm>
            <a:off x="2968464" y="-4301313"/>
            <a:ext cx="6255071" cy="2197213"/>
          </a:xfrm>
          <a:prstGeom prst="rect">
            <a:avLst/>
          </a:prstGeom>
        </p:spPr>
      </p:pic>
      <p:sp>
        <p:nvSpPr>
          <p:cNvPr id="6" name="Rectangle 5">
            <a:extLst>
              <a:ext uri="{FF2B5EF4-FFF2-40B4-BE49-F238E27FC236}">
                <a16:creationId xmlns:a16="http://schemas.microsoft.com/office/drawing/2014/main" id="{38D4ACEA-E514-F2FB-1CCB-070115A004DA}"/>
              </a:ext>
            </a:extLst>
          </p:cNvPr>
          <p:cNvSpPr/>
          <p:nvPr/>
        </p:nvSpPr>
        <p:spPr>
          <a:xfrm>
            <a:off x="0" y="3509963"/>
            <a:ext cx="12192000" cy="3348037"/>
          </a:xfrm>
          <a:prstGeom prst="rect">
            <a:avLst/>
          </a:prstGeom>
          <a:solidFill>
            <a:schemeClr val="accent1">
              <a:lumMod val="75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42660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2228</TotalTime>
  <Words>487</Words>
  <Application>Microsoft Office PowerPoint</Application>
  <PresentationFormat>Widescreen</PresentationFormat>
  <Paragraphs>37</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Aptos</vt:lpstr>
      <vt:lpstr>Aptos Display</vt:lpstr>
      <vt:lpstr>Arial</vt:lpstr>
      <vt:lpstr>Courier New</vt:lpstr>
      <vt:lpstr>Inter</vt:lpstr>
      <vt:lpstr>Poppins</vt:lpstr>
      <vt:lpstr>Poppins SemiBold</vt:lpstr>
      <vt:lpstr>Office Theme</vt:lpstr>
      <vt:lpstr>Project brief.  Kingston Utilities Proposal  Pump monitoring</vt:lpstr>
      <vt:lpstr>Project Brief</vt:lpstr>
      <vt:lpstr>Stakeholders.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df.rueda140@gmail.com</dc:creator>
  <cp:lastModifiedBy>Diego Rueda</cp:lastModifiedBy>
  <cp:revision>1</cp:revision>
  <dcterms:created xsi:type="dcterms:W3CDTF">2024-03-22T20:06:03Z</dcterms:created>
  <dcterms:modified xsi:type="dcterms:W3CDTF">2024-04-23T15:59:58Z</dcterms:modified>
</cp:coreProperties>
</file>