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Virtools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200">
                <a:solidFill>
                  <a:srgbClr val="8b8b8b"/>
                </a:solidFill>
                <a:latin typeface="Calibri"/>
              </a:rPr>
              <a:t>Apresentacao de teste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Página 2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Esta é a página 2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Página 3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Esta é a página 3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Página 4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Esta é a página 4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Página 5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Esta é a página 5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