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t-BR"/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pt-BR"/>
              <a:t>2.º Nível da estrutura de tópicos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pt-BR"/>
              <a:t>3.º Nível da estrutura de tópicos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pt-BR"/>
              <a:t>4.º Nível da estrutura de tópicos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pt-BR"/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pt-BR"/>
              <a:t>8.º Nível da estrutura de tópicos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pt-BR"/>
              <a:t>9.º Nível da estrutura de tópicos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t-BR"/>
              <a:t>Clique para editar o formato do texto do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pt-BR"/>
              <a:t>2.º Nível da estrutura de tópicos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pt-BR"/>
              <a:t>3.º Nível da estrutura de tópicos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pt-BR"/>
              <a:t>4.º Nível da estrutura de tópicos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pt-BR"/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pt-BR"/>
              <a:t>8.º Nível da estrutura de tópicos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pt-BR"/>
              <a:t>9.º Nível da estrutura de tópicos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Virtools</a:t>
            </a:r>
            <a:endParaRPr/>
          </a:p>
        </p:txBody>
      </p:sp>
      <p:sp>
        <p:nvSpPr>
          <p:cNvPr id="5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pt-BR" sz="3200">
                <a:solidFill>
                  <a:srgbClr val="8b8b8b"/>
                </a:solidFill>
                <a:latin typeface="Calibri"/>
              </a:rPr>
              <a:t>Apresentacao de teste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Página 2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Esta é a pagina 2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Página 3</a:t>
            </a:r>
            <a:endParaRPr/>
          </a:p>
        </p:txBody>
      </p:sp>
      <p:sp>
        <p:nvSpPr>
          <p:cNvPr id="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Esta é a pagina 3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Página 4</a:t>
            </a:r>
            <a:endParaRPr/>
          </a:p>
        </p:txBody>
      </p:sp>
      <p:sp>
        <p:nvSpPr>
          <p:cNvPr id="1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Esta é a página 4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Página 5</a:t>
            </a:r>
            <a:endParaRPr/>
          </a:p>
        </p:txBody>
      </p:sp>
      <p:sp>
        <p:nvSpPr>
          <p:cNvPr id="1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Esta é a página 5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