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71" r:id="rId4"/>
    <p:sldId id="261" r:id="rId5"/>
    <p:sldId id="262" r:id="rId6"/>
    <p:sldId id="281" r:id="rId7"/>
    <p:sldId id="285" r:id="rId8"/>
    <p:sldId id="282" r:id="rId9"/>
    <p:sldId id="283" r:id="rId10"/>
    <p:sldId id="286" r:id="rId11"/>
    <p:sldId id="272" r:id="rId12"/>
    <p:sldId id="273" r:id="rId13"/>
    <p:sldId id="275" r:id="rId14"/>
    <p:sldId id="284" r:id="rId15"/>
    <p:sldId id="277" r:id="rId16"/>
    <p:sldId id="276" r:id="rId17"/>
    <p:sldId id="278" r:id="rId18"/>
    <p:sldId id="279" r:id="rId19"/>
    <p:sldId id="269" r:id="rId20"/>
    <p:sldId id="280" r:id="rId21"/>
    <p:sldId id="26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66" d="100"/>
          <a:sy n="66" d="100"/>
        </p:scale>
        <p:origin x="-150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B632DCB-8C94-43BB-B766-ACC4B8D2ACCE}" type="datetimeFigureOut">
              <a:rPr lang="pt-BR" smtClean="0"/>
              <a:pPr/>
              <a:t>07/06/2010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4348" y="500042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Universidade de Uberaba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Trabalho de Conclusão de Curso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0034" y="6000768"/>
            <a:ext cx="28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Diego Ferreira da Silva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4227" y="2928934"/>
            <a:ext cx="8281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Arquitetura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Orientada</a:t>
            </a:r>
            <a:r>
              <a:rPr lang="en-US" sz="3200" b="1" dirty="0" smtClean="0"/>
              <a:t> a </a:t>
            </a:r>
            <a:r>
              <a:rPr lang="en-US" sz="3200" b="1" dirty="0" err="1" smtClean="0"/>
              <a:t>Serviços</a:t>
            </a:r>
            <a:r>
              <a:rPr lang="en-US" sz="3200" b="1" dirty="0" smtClean="0"/>
              <a:t> </a:t>
            </a:r>
          </a:p>
          <a:p>
            <a:pPr algn="ctr"/>
            <a:r>
              <a:rPr lang="en-US" sz="3200" b="1" dirty="0" err="1" smtClean="0"/>
              <a:t>para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Desenvolvimento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Sistemas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041260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pt-BR" sz="1800" dirty="0" smtClean="0"/>
              <a:t>REST</a:t>
            </a:r>
            <a:endParaRPr lang="pt-BR" sz="1800" dirty="0"/>
          </a:p>
        </p:txBody>
      </p:sp>
      <p:pic>
        <p:nvPicPr>
          <p:cNvPr id="4" name="Imagem 3" descr="Integracao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234592"/>
            <a:ext cx="6786610" cy="4254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715016"/>
            <a:ext cx="8183880" cy="820090"/>
          </a:xfrm>
        </p:spPr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04"/>
            <a:ext cx="819495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786454"/>
            <a:ext cx="8183880" cy="820090"/>
          </a:xfrm>
        </p:spPr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3"/>
            <a:ext cx="4143404" cy="555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357298"/>
            <a:ext cx="10382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28596" y="5715016"/>
            <a:ext cx="8183880" cy="8200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Diagrama de Classes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065" y="1"/>
            <a:ext cx="8439215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28596" y="864997"/>
            <a:ext cx="81439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585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Ambiente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85850" algn="l"/>
              </a:tabLs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IDE – Eclipse Galileo</a:t>
            </a:r>
          </a:p>
          <a:p>
            <a:pPr lvl="0" indent="442913" algn="just" fontAlgn="base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Tomcat 6 com </a:t>
            </a:r>
            <a:r>
              <a:rPr lang="pt-BR" i="1" dirty="0" err="1" smtClean="0"/>
              <a:t>Jboss</a:t>
            </a:r>
            <a:r>
              <a:rPr lang="pt-BR" i="1" dirty="0" smtClean="0"/>
              <a:t> </a:t>
            </a:r>
            <a:r>
              <a:rPr lang="pt-BR" i="1" dirty="0" err="1" smtClean="0"/>
              <a:t>Embedded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858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JDK 6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5850" algn="l"/>
              </a:tabLst>
            </a:pPr>
            <a:endParaRPr lang="pt-BR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585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Frameworks/Recursos</a:t>
            </a:r>
            <a:r>
              <a:rPr kumimoji="0" lang="pt-B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Utilizados</a:t>
            </a: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lang="en-US" baseline="0" dirty="0" smtClean="0">
                <a:latin typeface="Arial" pitchFamily="34" charset="0"/>
                <a:cs typeface="Arial" pitchFamily="34" charset="0"/>
              </a:rPr>
              <a:t>JSF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1.2</a:t>
            </a: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Jboss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Rich Faces</a:t>
            </a:r>
          </a:p>
          <a:p>
            <a:pPr indent="442913" algn="just" fontAlgn="base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Jboss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Seam </a:t>
            </a: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Spring Security</a:t>
            </a: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Spring framework</a:t>
            </a: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Hibernate</a:t>
            </a: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Extjs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jQuery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JAX-WS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920" y="5214950"/>
            <a:ext cx="8183880" cy="8200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Desenvolvimento - Web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500034" y="714356"/>
            <a:ext cx="81439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5850" algn="l"/>
              </a:tabLst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Padrão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Adotado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85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MVC</a:t>
            </a: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85850" algn="l"/>
              </a:tabLst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920" y="5214950"/>
            <a:ext cx="8183880" cy="8200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Desenvolvimento - Web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000240"/>
            <a:ext cx="8429684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02920" y="5214950"/>
            <a:ext cx="8183880" cy="8200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Desenvolvimento - </a:t>
            </a:r>
            <a:r>
              <a:rPr kumimoji="0" lang="pt-B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Mobile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8596" y="1834493"/>
            <a:ext cx="81439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585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Ambiente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85850" algn="l"/>
              </a:tabLs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IDE – </a:t>
            </a:r>
            <a:r>
              <a:rPr lang="en-US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NetBeans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6.7</a:t>
            </a:r>
          </a:p>
          <a:p>
            <a:pPr lvl="0" indent="442913" algn="just" fontAlgn="base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JME SDK – 3.0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5850" algn="l"/>
              </a:tabLst>
            </a:pPr>
            <a:endParaRPr lang="pt-BR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5850" algn="l"/>
              </a:tabLs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Frameworks/Recursos</a:t>
            </a:r>
            <a:r>
              <a:rPr kumimoji="0" lang="pt-B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Utilizados</a:t>
            </a: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lang="en-US" baseline="0" dirty="0" smtClean="0">
                <a:latin typeface="Arial" pitchFamily="34" charset="0"/>
                <a:cs typeface="Arial" pitchFamily="34" charset="0"/>
              </a:rPr>
              <a:t>LWUIT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KSOAP</a:t>
            </a:r>
          </a:p>
          <a:p>
            <a:pPr indent="442913" algn="just" fontAlgn="base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FLOGGY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02920" y="5214950"/>
            <a:ext cx="8183880" cy="8200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Apresentação</a:t>
            </a:r>
            <a:r>
              <a:rPr lang="en-US" sz="36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en-US" sz="36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Sistema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71480"/>
            <a:ext cx="594364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714356"/>
            <a:ext cx="1947865" cy="455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02920" y="5214950"/>
            <a:ext cx="8183880" cy="8200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Apresentação</a:t>
            </a:r>
            <a:r>
              <a:rPr lang="en-US" sz="36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do </a:t>
            </a:r>
            <a:r>
              <a:rPr lang="en-US" sz="3600" b="1" dirty="0" err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Sistema</a:t>
            </a:r>
            <a:endParaRPr lang="pt-BR" sz="36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714356"/>
            <a:ext cx="605794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714356"/>
            <a:ext cx="198581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5214950"/>
            <a:ext cx="8183880" cy="82009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28596" y="1062796"/>
            <a:ext cx="814393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Orientação</a:t>
            </a:r>
            <a:r>
              <a:rPr lang="en-US" sz="2800" dirty="0" smtClean="0"/>
              <a:t> a </a:t>
            </a:r>
            <a:r>
              <a:rPr lang="en-US" sz="2800" dirty="0" err="1" smtClean="0"/>
              <a:t>Serviços</a:t>
            </a:r>
            <a:r>
              <a:rPr lang="en-US" sz="2800" dirty="0" smtClean="0"/>
              <a:t> se </a:t>
            </a:r>
            <a:r>
              <a:rPr lang="en-US" sz="2800" dirty="0" err="1" smtClean="0"/>
              <a:t>encaixa</a:t>
            </a:r>
            <a:r>
              <a:rPr lang="en-US" sz="2800" dirty="0" smtClean="0"/>
              <a:t> </a:t>
            </a:r>
            <a:r>
              <a:rPr lang="en-US" sz="2800" dirty="0" err="1" smtClean="0"/>
              <a:t>muito</a:t>
            </a:r>
            <a:r>
              <a:rPr lang="en-US" sz="2800" dirty="0" smtClean="0"/>
              <a:t> </a:t>
            </a:r>
            <a:r>
              <a:rPr lang="en-US" sz="2800" dirty="0" err="1" smtClean="0"/>
              <a:t>bem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ambiente</a:t>
            </a:r>
            <a:r>
              <a:rPr lang="en-US" sz="2800" dirty="0" smtClean="0"/>
              <a:t> </a:t>
            </a:r>
            <a:r>
              <a:rPr lang="en-US" sz="2800" dirty="0" err="1" smtClean="0"/>
              <a:t>atual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vivemos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 </a:t>
            </a:r>
            <a:r>
              <a:rPr lang="en-US" sz="2800" dirty="0" err="1" smtClean="0"/>
              <a:t>Orientação</a:t>
            </a:r>
            <a:r>
              <a:rPr lang="en-US" sz="2800" dirty="0" smtClean="0"/>
              <a:t> a </a:t>
            </a:r>
            <a:r>
              <a:rPr lang="en-US" sz="2800" dirty="0" err="1" smtClean="0"/>
              <a:t>serviços</a:t>
            </a:r>
            <a:r>
              <a:rPr lang="en-US" sz="2800" dirty="0" smtClean="0"/>
              <a:t> </a:t>
            </a:r>
            <a:r>
              <a:rPr lang="en-US" sz="2800" dirty="0" err="1" smtClean="0"/>
              <a:t>ainda</a:t>
            </a:r>
            <a:r>
              <a:rPr lang="en-US" sz="2800" dirty="0" smtClean="0"/>
              <a:t> </a:t>
            </a:r>
            <a:r>
              <a:rPr lang="en-US" sz="2800" dirty="0" err="1" smtClean="0"/>
              <a:t>sofre</a:t>
            </a:r>
            <a:r>
              <a:rPr lang="en-US" sz="2800" dirty="0" smtClean="0"/>
              <a:t> </a:t>
            </a:r>
            <a:r>
              <a:rPr lang="en-US" sz="2800" dirty="0" err="1" smtClean="0"/>
              <a:t>mudanças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O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</a:t>
            </a:r>
            <a:r>
              <a:rPr lang="en-US" sz="2800" dirty="0" err="1" smtClean="0"/>
              <a:t>atinge</a:t>
            </a:r>
            <a:r>
              <a:rPr lang="en-US" sz="2800" dirty="0" smtClean="0"/>
              <a:t> as </a:t>
            </a:r>
            <a:r>
              <a:rPr lang="en-US" sz="2800" dirty="0" err="1" smtClean="0"/>
              <a:t>espectativas</a:t>
            </a:r>
            <a:r>
              <a:rPr lang="en-US" sz="2800" dirty="0" smtClean="0"/>
              <a:t>,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objetivos</a:t>
            </a:r>
            <a:r>
              <a:rPr lang="en-US" sz="2800" dirty="0" smtClean="0"/>
              <a:t> </a:t>
            </a:r>
            <a:r>
              <a:rPr lang="en-US" sz="2800" dirty="0" err="1" smtClean="0"/>
              <a:t>propostos</a:t>
            </a:r>
            <a:r>
              <a:rPr lang="en-US" sz="2800" dirty="0" smtClean="0"/>
              <a:t> </a:t>
            </a:r>
            <a:r>
              <a:rPr lang="en-US" sz="2800" dirty="0" err="1" smtClean="0"/>
              <a:t>pelo</a:t>
            </a:r>
            <a:r>
              <a:rPr lang="en-US" sz="2800" dirty="0" smtClean="0"/>
              <a:t> </a:t>
            </a:r>
            <a:r>
              <a:rPr lang="en-US" sz="2800" dirty="0" err="1" smtClean="0"/>
              <a:t>mesmo</a:t>
            </a:r>
            <a:r>
              <a:rPr lang="en-US" sz="2800" dirty="0" smtClean="0"/>
              <a:t> </a:t>
            </a:r>
            <a:r>
              <a:rPr lang="en-US" sz="2800" dirty="0" err="1" smtClean="0"/>
              <a:t>foram</a:t>
            </a:r>
            <a:r>
              <a:rPr lang="en-US" sz="2800" dirty="0" smtClean="0"/>
              <a:t> </a:t>
            </a:r>
            <a:r>
              <a:rPr lang="en-US" sz="2800" dirty="0" err="1" smtClean="0"/>
              <a:t>alcançados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r>
              <a:rPr lang="pt-BR" sz="1800" dirty="0" smtClean="0"/>
              <a:t>Integração de Sistemas.</a:t>
            </a:r>
          </a:p>
          <a:p>
            <a:r>
              <a:rPr lang="en-US" sz="1800" dirty="0" err="1" smtClean="0"/>
              <a:t>Construção</a:t>
            </a:r>
            <a:r>
              <a:rPr lang="en-US" sz="1800" dirty="0" smtClean="0"/>
              <a:t> de um </a:t>
            </a:r>
            <a:r>
              <a:rPr lang="en-US" sz="1800" dirty="0" err="1" smtClean="0"/>
              <a:t>Sistema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utilizando</a:t>
            </a:r>
            <a:r>
              <a:rPr lang="en-US" sz="1800" dirty="0" smtClean="0"/>
              <a:t> </a:t>
            </a:r>
            <a:r>
              <a:rPr lang="en-US" sz="1800" dirty="0" err="1" smtClean="0"/>
              <a:t>princípios</a:t>
            </a:r>
            <a:r>
              <a:rPr lang="en-US" sz="1800" dirty="0" smtClean="0"/>
              <a:t> </a:t>
            </a:r>
            <a:r>
              <a:rPr lang="en-US" sz="1800" dirty="0" err="1" smtClean="0"/>
              <a:t>definidos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Arquitetura</a:t>
            </a:r>
            <a:r>
              <a:rPr lang="en-US" sz="1800" dirty="0" smtClean="0"/>
              <a:t> </a:t>
            </a:r>
            <a:r>
              <a:rPr lang="en-US" sz="1800" dirty="0" err="1" smtClean="0"/>
              <a:t>Orientada</a:t>
            </a:r>
            <a:r>
              <a:rPr lang="en-US" sz="1800" dirty="0" smtClean="0"/>
              <a:t> a </a:t>
            </a:r>
            <a:r>
              <a:rPr lang="en-US" sz="1800" dirty="0" err="1" smtClean="0"/>
              <a:t>Serviços</a:t>
            </a:r>
            <a:r>
              <a:rPr lang="en-US" sz="1800" dirty="0" smtClean="0"/>
              <a:t>.</a:t>
            </a:r>
            <a:endParaRPr lang="pt-BR" sz="1800" dirty="0" smtClean="0"/>
          </a:p>
        </p:txBody>
      </p:sp>
      <p:pic>
        <p:nvPicPr>
          <p:cNvPr id="8" name="Imagem 7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5214950"/>
            <a:ext cx="8183880" cy="820090"/>
          </a:xfrm>
        </p:spPr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1472" y="1933321"/>
            <a:ext cx="81439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Construir</a:t>
            </a:r>
            <a:r>
              <a:rPr lang="en-US" sz="2800" dirty="0" smtClean="0"/>
              <a:t> um </a:t>
            </a:r>
            <a:r>
              <a:rPr lang="en-US" sz="2800" dirty="0" err="1" smtClean="0"/>
              <a:t>módulo</a:t>
            </a:r>
            <a:r>
              <a:rPr lang="en-US" sz="2800" dirty="0" smtClean="0"/>
              <a:t> </a:t>
            </a:r>
            <a:r>
              <a:rPr lang="en-US" sz="2800" dirty="0" err="1" smtClean="0"/>
              <a:t>específico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supermercado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Criar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funcionalidade</a:t>
            </a:r>
            <a:r>
              <a:rPr lang="en-US" sz="2800" dirty="0" smtClean="0"/>
              <a:t> </a:t>
            </a:r>
            <a:r>
              <a:rPr lang="en-US" sz="2800" dirty="0" err="1" smtClean="0"/>
              <a:t>permitindo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o </a:t>
            </a:r>
            <a:r>
              <a:rPr lang="en-US" sz="2800" dirty="0" err="1" smtClean="0"/>
              <a:t>usuário</a:t>
            </a:r>
            <a:r>
              <a:rPr lang="en-US" sz="2800" dirty="0" smtClean="0"/>
              <a:t> </a:t>
            </a:r>
            <a:r>
              <a:rPr lang="en-US" sz="2800" dirty="0" err="1" smtClean="0"/>
              <a:t>parcele</a:t>
            </a:r>
            <a:r>
              <a:rPr lang="en-US" sz="2800" dirty="0" smtClean="0"/>
              <a:t> </a:t>
            </a:r>
            <a:r>
              <a:rPr lang="en-US" sz="2800" dirty="0" err="1" smtClean="0"/>
              <a:t>suas</a:t>
            </a:r>
            <a:r>
              <a:rPr lang="en-US" sz="2800" dirty="0" smtClean="0"/>
              <a:t> </a:t>
            </a:r>
            <a:r>
              <a:rPr lang="en-US" sz="2800" dirty="0" err="1" smtClean="0"/>
              <a:t>compras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1524" y="2357430"/>
            <a:ext cx="8183880" cy="1500198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Diego</a:t>
            </a:r>
          </a:p>
          <a:p>
            <a:pPr algn="ctr">
              <a:buNone/>
            </a:pPr>
            <a:r>
              <a:rPr lang="en-US" dirty="0" smtClean="0"/>
              <a:t>diego@diegosilva.com.br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1800" dirty="0" smtClean="0"/>
              <a:t>A </a:t>
            </a:r>
            <a:r>
              <a:rPr lang="en-US" sz="1800" dirty="0" err="1" smtClean="0"/>
              <a:t>padronização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construção</a:t>
            </a:r>
            <a:r>
              <a:rPr lang="en-US" sz="1800" dirty="0" smtClean="0"/>
              <a:t> de </a:t>
            </a:r>
            <a:r>
              <a:rPr lang="en-US" sz="1800" dirty="0" err="1" smtClean="0"/>
              <a:t>sistemas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utilizando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arquitetura</a:t>
            </a:r>
            <a:r>
              <a:rPr lang="en-US" sz="1800" dirty="0" smtClean="0"/>
              <a:t> </a:t>
            </a:r>
            <a:r>
              <a:rPr lang="en-US" sz="1800" dirty="0" err="1" smtClean="0"/>
              <a:t>sólida</a:t>
            </a:r>
            <a:r>
              <a:rPr lang="en-US" sz="1800" dirty="0" smtClean="0"/>
              <a:t> e </a:t>
            </a:r>
            <a:r>
              <a:rPr lang="en-US" sz="1800" dirty="0" err="1" smtClean="0"/>
              <a:t>modularizada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viabiliza</a:t>
            </a:r>
            <a:r>
              <a:rPr lang="en-US" sz="1800" dirty="0" smtClean="0"/>
              <a:t> a </a:t>
            </a:r>
            <a:r>
              <a:rPr lang="en-US" sz="1800" dirty="0" err="1" smtClean="0"/>
              <a:t>integração</a:t>
            </a:r>
            <a:r>
              <a:rPr lang="en-US" sz="1800" dirty="0" smtClean="0"/>
              <a:t> entre </a:t>
            </a:r>
            <a:r>
              <a:rPr lang="en-US" sz="1800" dirty="0" err="1" smtClean="0"/>
              <a:t>sistemas</a:t>
            </a:r>
            <a:r>
              <a:rPr lang="en-US" sz="1800" dirty="0" smtClean="0"/>
              <a:t> de </a:t>
            </a:r>
            <a:r>
              <a:rPr lang="en-US" sz="1800" dirty="0" err="1" smtClean="0"/>
              <a:t>arquiteturas</a:t>
            </a:r>
            <a:r>
              <a:rPr lang="en-US" sz="1800" dirty="0" smtClean="0"/>
              <a:t> </a:t>
            </a:r>
            <a:r>
              <a:rPr lang="en-US" sz="1800" dirty="0" err="1" smtClean="0"/>
              <a:t>iguais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distintas</a:t>
            </a:r>
            <a:r>
              <a:rPr lang="en-US" sz="1800" dirty="0" smtClean="0"/>
              <a:t>.</a:t>
            </a:r>
            <a:endParaRPr lang="pt-BR" sz="1800" dirty="0" smtClean="0"/>
          </a:p>
        </p:txBody>
      </p:sp>
      <p:pic>
        <p:nvPicPr>
          <p:cNvPr id="8" name="Imagem 7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669808"/>
            <a:ext cx="8183880" cy="4187952"/>
          </a:xfrm>
        </p:spPr>
        <p:txBody>
          <a:bodyPr anchor="ctr" anchorCtr="0">
            <a:normAutofit/>
          </a:bodyPr>
          <a:lstStyle/>
          <a:p>
            <a:r>
              <a:rPr lang="pt-BR" sz="1800" dirty="0" smtClean="0"/>
              <a:t>Geral</a:t>
            </a:r>
          </a:p>
          <a:p>
            <a:pPr>
              <a:buNone/>
            </a:pPr>
            <a:endParaRPr lang="pt-BR" sz="1800" dirty="0" smtClean="0"/>
          </a:p>
          <a:p>
            <a:pPr lvl="2">
              <a:buFont typeface="Wingdings" pitchFamily="2" charset="2"/>
              <a:buChar char="Ø"/>
            </a:pPr>
            <a:r>
              <a:rPr lang="pt-BR" sz="1800" dirty="0" smtClean="0"/>
              <a:t>Aplicar os conceitos da Arquitetura Orientada a Serviços – SOA, no desenvolvimento de um aplicativo simples, prático e eficaz, para controle </a:t>
            </a:r>
            <a:r>
              <a:rPr lang="pt-BR" sz="1800" dirty="0" err="1" smtClean="0"/>
              <a:t>finaceiro</a:t>
            </a:r>
            <a:r>
              <a:rPr lang="pt-BR" sz="1800" dirty="0" smtClean="0"/>
              <a:t> pessoal, integrando as plataformas Web e </a:t>
            </a:r>
            <a:r>
              <a:rPr lang="pt-BR" sz="1800" dirty="0" err="1" smtClean="0"/>
              <a:t>Mobile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714356"/>
            <a:ext cx="8183880" cy="4714908"/>
          </a:xfrm>
        </p:spPr>
        <p:txBody>
          <a:bodyPr anchor="ctr" anchorCtr="0">
            <a:normAutofit/>
          </a:bodyPr>
          <a:lstStyle/>
          <a:p>
            <a:pPr>
              <a:buNone/>
            </a:pPr>
            <a:r>
              <a:rPr lang="pt-BR" sz="1800" dirty="0" smtClean="0"/>
              <a:t>Específicos</a:t>
            </a:r>
          </a:p>
          <a:p>
            <a:pPr lvl="1">
              <a:buNone/>
            </a:pPr>
            <a:endParaRPr lang="en-US" sz="2100" dirty="0" smtClean="0"/>
          </a:p>
          <a:p>
            <a:pPr lvl="0">
              <a:buFont typeface="Wingdings" pitchFamily="2" charset="2"/>
              <a:buChar char="Ø"/>
            </a:pPr>
            <a:r>
              <a:rPr lang="pt-BR" sz="1800" dirty="0" smtClean="0"/>
              <a:t>Implementar modulo Web, permitindo segurança através da autenticação de usuários.</a:t>
            </a:r>
          </a:p>
          <a:p>
            <a:pPr lvl="0">
              <a:buFont typeface="Wingdings" pitchFamily="2" charset="2"/>
              <a:buChar char="Ø"/>
            </a:pPr>
            <a:r>
              <a:rPr lang="pt-BR" sz="1800" dirty="0" smtClean="0"/>
              <a:t>Possibilitar entradas com informações e alterações de </a:t>
            </a:r>
            <a:r>
              <a:rPr lang="pt-BR" sz="1800" dirty="0" smtClean="0"/>
              <a:t>gastos</a:t>
            </a:r>
            <a:r>
              <a:rPr lang="pt-BR" sz="1800" dirty="0" smtClean="0"/>
              <a:t>.</a:t>
            </a:r>
            <a:endParaRPr lang="pt-BR" sz="1800" dirty="0" smtClean="0"/>
          </a:p>
          <a:p>
            <a:pPr lvl="0">
              <a:buFont typeface="Wingdings" pitchFamily="2" charset="2"/>
              <a:buChar char="Ø"/>
            </a:pPr>
            <a:r>
              <a:rPr lang="pt-BR" sz="1800" dirty="0" smtClean="0"/>
              <a:t>Implementar um módulo </a:t>
            </a:r>
            <a:r>
              <a:rPr lang="pt-BR" sz="1800" dirty="0" err="1" smtClean="0"/>
              <a:t>mobile</a:t>
            </a:r>
            <a:r>
              <a:rPr lang="pt-BR" sz="1800" dirty="0" smtClean="0"/>
              <a:t> </a:t>
            </a:r>
            <a:r>
              <a:rPr lang="pt-BR" sz="1800" dirty="0" smtClean="0"/>
              <a:t>que ofereça conforto, comodidade e mobilidade ao usuário para entrar com dados </a:t>
            </a:r>
            <a:r>
              <a:rPr lang="pt-BR" sz="1800" dirty="0" smtClean="0"/>
              <a:t>onde </a:t>
            </a:r>
            <a:r>
              <a:rPr lang="pt-BR" sz="1800" dirty="0" smtClean="0"/>
              <a:t>estiver.</a:t>
            </a:r>
          </a:p>
          <a:p>
            <a:pPr lvl="0">
              <a:buFont typeface="Wingdings" pitchFamily="2" charset="2"/>
              <a:buChar char="Ø"/>
            </a:pPr>
            <a:r>
              <a:rPr lang="pt-BR" sz="1800" dirty="0" smtClean="0"/>
              <a:t>Criar relatórios nos sistemas Web e </a:t>
            </a:r>
            <a:r>
              <a:rPr lang="pt-BR" sz="1800" dirty="0" err="1" smtClean="0"/>
              <a:t>Mobile</a:t>
            </a:r>
            <a:r>
              <a:rPr lang="pt-BR" sz="1800" dirty="0" smtClean="0"/>
              <a:t>, permitindo que o usuário consiga ver detalhadamente o controle de seus gastos.</a:t>
            </a:r>
          </a:p>
          <a:p>
            <a:pPr lvl="1">
              <a:buFont typeface="Wingdings" pitchFamily="2" charset="2"/>
              <a:buChar char="Ø"/>
            </a:pP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</p:txBody>
      </p:sp>
      <p:pic>
        <p:nvPicPr>
          <p:cNvPr id="4" name="Imagem 3" descr="logo_Alpha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643182"/>
            <a:ext cx="3071834" cy="1641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Integração</a:t>
            </a:r>
            <a:r>
              <a:rPr lang="en-US" dirty="0" smtClean="0"/>
              <a:t> entre </a:t>
            </a:r>
            <a:r>
              <a:rPr lang="en-US" dirty="0" err="1" smtClean="0"/>
              <a:t>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041260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Socket</a:t>
            </a:r>
          </a:p>
        </p:txBody>
      </p:sp>
      <p:pic>
        <p:nvPicPr>
          <p:cNvPr id="4" name="Imagem 3" descr="ComunicacaoSocke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0" y="1714488"/>
            <a:ext cx="7215238" cy="3357586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2428860" y="3500438"/>
            <a:ext cx="2643206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10800000" flipV="1">
            <a:off x="2285984" y="3500438"/>
            <a:ext cx="2857520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Integração</a:t>
            </a:r>
            <a:r>
              <a:rPr lang="en-US" dirty="0" smtClean="0"/>
              <a:t> entre </a:t>
            </a:r>
            <a:r>
              <a:rPr lang="en-US" dirty="0" err="1" smtClean="0"/>
              <a:t>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041260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HTTP</a:t>
            </a:r>
          </a:p>
        </p:txBody>
      </p:sp>
      <p:pic>
        <p:nvPicPr>
          <p:cNvPr id="7" name="Imagem 6" descr="ComunicacaoHttp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1500174"/>
            <a:ext cx="7643866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Serviços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183880" cy="4187952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pt-BR" sz="2400" dirty="0" smtClean="0"/>
              <a:t>Baixo Acoplamento</a:t>
            </a:r>
            <a:endParaRPr lang="en-US" sz="2400" dirty="0" smtClean="0"/>
          </a:p>
          <a:p>
            <a:r>
              <a:rPr lang="pt-BR" sz="2400" dirty="0" smtClean="0"/>
              <a:t>Independência de Plataforma ou Linguagem</a:t>
            </a:r>
          </a:p>
          <a:p>
            <a:r>
              <a:rPr lang="pt-BR" sz="2400" dirty="0" smtClean="0"/>
              <a:t>Reuso de Código</a:t>
            </a:r>
          </a:p>
          <a:p>
            <a:r>
              <a:rPr lang="pt-BR" sz="2400" dirty="0" smtClean="0"/>
              <a:t>Redução de Redundâncias</a:t>
            </a:r>
          </a:p>
          <a:p>
            <a:r>
              <a:rPr lang="pt-BR" sz="2400" dirty="0" smtClean="0"/>
              <a:t>Redução de Custo de Manutenção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112698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SOAP</a:t>
            </a:r>
          </a:p>
        </p:txBody>
      </p:sp>
      <p:pic>
        <p:nvPicPr>
          <p:cNvPr id="5" name="Imagem 4" descr="IntegracaoXML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786" y="1357298"/>
            <a:ext cx="7286676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967</TotalTime>
  <Words>336</Words>
  <Application>Microsoft Office PowerPoint</Application>
  <PresentationFormat>Apresentação na tela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Aspecto</vt:lpstr>
      <vt:lpstr>Slide 1</vt:lpstr>
      <vt:lpstr>Introdução</vt:lpstr>
      <vt:lpstr>Justificativa</vt:lpstr>
      <vt:lpstr>Objetivo geral</vt:lpstr>
      <vt:lpstr>Objetivos específicos</vt:lpstr>
      <vt:lpstr>Integração entre Sistemas</vt:lpstr>
      <vt:lpstr>Integração entre Sistemas</vt:lpstr>
      <vt:lpstr>Arquitetura Orientada a Serviços</vt:lpstr>
      <vt:lpstr>Web Services</vt:lpstr>
      <vt:lpstr>Web Services</vt:lpstr>
      <vt:lpstr>Casos de Uso</vt:lpstr>
      <vt:lpstr>Casos de Uso</vt:lpstr>
      <vt:lpstr>Slide 13</vt:lpstr>
      <vt:lpstr>Slide 14</vt:lpstr>
      <vt:lpstr>Slide 15</vt:lpstr>
      <vt:lpstr>Slide 16</vt:lpstr>
      <vt:lpstr>Slide 17</vt:lpstr>
      <vt:lpstr>Slide 18</vt:lpstr>
      <vt:lpstr>Conclusão</vt:lpstr>
      <vt:lpstr>Trabalhos Futuros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E-commerce utilizando padrão MVC</dc:title>
  <dc:creator>Diego</dc:creator>
  <cp:lastModifiedBy>diego</cp:lastModifiedBy>
  <cp:revision>87</cp:revision>
  <dcterms:created xsi:type="dcterms:W3CDTF">2008-06-14T12:39:21Z</dcterms:created>
  <dcterms:modified xsi:type="dcterms:W3CDTF">2010-06-07T22:40:15Z</dcterms:modified>
</cp:coreProperties>
</file>