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F330F-6A1F-4BE2-823F-AAF34D795705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D014F711-FCAF-436F-AF5D-CFF1E263F008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Pending</a:t>
          </a:r>
          <a:endParaRPr lang="en-US" dirty="0"/>
        </a:p>
      </dgm:t>
    </dgm:pt>
    <dgm:pt modelId="{B94EC68F-F3F4-4343-B2B4-FC3F5197C96E}" type="parTrans" cxnId="{9E7F1DB8-957B-4B0C-93E2-DDD99D495B0B}">
      <dgm:prSet/>
      <dgm:spPr/>
      <dgm:t>
        <a:bodyPr/>
        <a:lstStyle/>
        <a:p>
          <a:endParaRPr lang="en-US"/>
        </a:p>
      </dgm:t>
    </dgm:pt>
    <dgm:pt modelId="{AFF3D31E-6003-40D2-BF0E-25589A3CEC59}" type="sibTrans" cxnId="{9E7F1DB8-957B-4B0C-93E2-DDD99D495B0B}">
      <dgm:prSet/>
      <dgm:spPr/>
      <dgm:t>
        <a:bodyPr/>
        <a:lstStyle/>
        <a:p>
          <a:endParaRPr lang="en-US"/>
        </a:p>
      </dgm:t>
    </dgm:pt>
    <dgm:pt modelId="{46391B00-BB43-45C2-B49D-6456AFCCAC9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ACTIVE</a:t>
          </a:r>
          <a:endParaRPr lang="en-US" dirty="0"/>
        </a:p>
      </dgm:t>
    </dgm:pt>
    <dgm:pt modelId="{20F8FD38-E922-41F8-8AD3-4CDD4F65AFB8}" type="parTrans" cxnId="{C9C98F9B-741E-466C-A11B-6976F526906D}">
      <dgm:prSet/>
      <dgm:spPr/>
      <dgm:t>
        <a:bodyPr/>
        <a:lstStyle/>
        <a:p>
          <a:endParaRPr lang="en-US"/>
        </a:p>
      </dgm:t>
    </dgm:pt>
    <dgm:pt modelId="{65202CEA-388C-498A-B570-C3B8843456C4}" type="sibTrans" cxnId="{C9C98F9B-741E-466C-A11B-6976F526906D}">
      <dgm:prSet/>
      <dgm:spPr/>
      <dgm:t>
        <a:bodyPr/>
        <a:lstStyle/>
        <a:p>
          <a:endParaRPr lang="en-US"/>
        </a:p>
      </dgm:t>
    </dgm:pt>
    <dgm:pt modelId="{B07694D7-405C-4BB9-8C5D-514DA66A64B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Inactive</a:t>
          </a:r>
          <a:endParaRPr lang="en-US" dirty="0"/>
        </a:p>
      </dgm:t>
    </dgm:pt>
    <dgm:pt modelId="{67B8078F-3169-4471-8290-56A6CC2AE6A1}" type="parTrans" cxnId="{D01FF605-35C6-4AB3-8E68-1ABEEDA16D3C}">
      <dgm:prSet/>
      <dgm:spPr/>
      <dgm:t>
        <a:bodyPr/>
        <a:lstStyle/>
        <a:p>
          <a:endParaRPr lang="en-US"/>
        </a:p>
      </dgm:t>
    </dgm:pt>
    <dgm:pt modelId="{20E29ACA-7A55-457F-80F7-434D91613B3B}" type="sibTrans" cxnId="{D01FF605-35C6-4AB3-8E68-1ABEEDA16D3C}">
      <dgm:prSet/>
      <dgm:spPr/>
      <dgm:t>
        <a:bodyPr/>
        <a:lstStyle/>
        <a:p>
          <a:endParaRPr lang="en-US"/>
        </a:p>
      </dgm:t>
    </dgm:pt>
    <dgm:pt modelId="{27E4B2AF-0023-48F3-A19E-80A13F7896D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Defunct</a:t>
          </a:r>
          <a:endParaRPr lang="en-US" dirty="0"/>
        </a:p>
      </dgm:t>
    </dgm:pt>
    <dgm:pt modelId="{00F7A6E7-62A8-43E0-8BBB-37F10D7C2472}" type="parTrans" cxnId="{4DB0742F-F757-4456-8091-EE3EC0C4B5B1}">
      <dgm:prSet/>
      <dgm:spPr/>
      <dgm:t>
        <a:bodyPr/>
        <a:lstStyle/>
        <a:p>
          <a:endParaRPr lang="en-US"/>
        </a:p>
      </dgm:t>
    </dgm:pt>
    <dgm:pt modelId="{3377CA50-B22E-4419-B337-D0ED52D01B16}" type="sibTrans" cxnId="{4DB0742F-F757-4456-8091-EE3EC0C4B5B1}">
      <dgm:prSet/>
      <dgm:spPr/>
      <dgm:t>
        <a:bodyPr/>
        <a:lstStyle/>
        <a:p>
          <a:endParaRPr lang="en-US"/>
        </a:p>
      </dgm:t>
    </dgm:pt>
    <dgm:pt modelId="{00BAB04A-9802-40D0-A8F7-849F19711CF2}" type="pres">
      <dgm:prSet presAssocID="{22EF330F-6A1F-4BE2-823F-AAF34D795705}" presName="Name0" presStyleCnt="0">
        <dgm:presLayoutVars>
          <dgm:dir/>
          <dgm:animLvl val="lvl"/>
          <dgm:resizeHandles val="exact"/>
        </dgm:presLayoutVars>
      </dgm:prSet>
      <dgm:spPr/>
    </dgm:pt>
    <dgm:pt modelId="{925938D2-AA7F-4D8C-B7D3-D64AF88F3701}" type="pres">
      <dgm:prSet presAssocID="{D014F711-FCAF-436F-AF5D-CFF1E263F00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305AA0-857C-4117-B28C-97D5643B181F}" type="pres">
      <dgm:prSet presAssocID="{AFF3D31E-6003-40D2-BF0E-25589A3CEC59}" presName="parTxOnlySpace" presStyleCnt="0"/>
      <dgm:spPr/>
    </dgm:pt>
    <dgm:pt modelId="{D9948462-1DA7-42D6-94A1-4E9356692F09}" type="pres">
      <dgm:prSet presAssocID="{46391B00-BB43-45C2-B49D-6456AFCCAC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7A9F41E-BCA2-4246-905D-FFAAE6F151A3}" type="pres">
      <dgm:prSet presAssocID="{65202CEA-388C-498A-B570-C3B8843456C4}" presName="parTxOnlySpace" presStyleCnt="0"/>
      <dgm:spPr/>
    </dgm:pt>
    <dgm:pt modelId="{4281C158-82F7-404D-A3DE-68AEE6E53395}" type="pres">
      <dgm:prSet presAssocID="{B07694D7-405C-4BB9-8C5D-514DA66A64B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7406213-1466-45A6-AAA6-9CCC02CD9830}" type="pres">
      <dgm:prSet presAssocID="{20E29ACA-7A55-457F-80F7-434D91613B3B}" presName="parTxOnlySpace" presStyleCnt="0"/>
      <dgm:spPr/>
    </dgm:pt>
    <dgm:pt modelId="{9519EB1B-163F-4A58-A445-D076A705FFA0}" type="pres">
      <dgm:prSet presAssocID="{27E4B2AF-0023-48F3-A19E-80A13F7896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98F9B-741E-466C-A11B-6976F526906D}" srcId="{22EF330F-6A1F-4BE2-823F-AAF34D795705}" destId="{46391B00-BB43-45C2-B49D-6456AFCCAC9E}" srcOrd="1" destOrd="0" parTransId="{20F8FD38-E922-41F8-8AD3-4CDD4F65AFB8}" sibTransId="{65202CEA-388C-498A-B570-C3B8843456C4}"/>
    <dgm:cxn modelId="{DEBC843E-5E5C-4FEB-8983-43A530DB5D35}" type="presOf" srcId="{22EF330F-6A1F-4BE2-823F-AAF34D795705}" destId="{00BAB04A-9802-40D0-A8F7-849F19711CF2}" srcOrd="0" destOrd="0" presId="urn:microsoft.com/office/officeart/2005/8/layout/chevron1"/>
    <dgm:cxn modelId="{DC63F7E8-5748-421B-8461-4B67BA891842}" type="presOf" srcId="{46391B00-BB43-45C2-B49D-6456AFCCAC9E}" destId="{D9948462-1DA7-42D6-94A1-4E9356692F09}" srcOrd="0" destOrd="0" presId="urn:microsoft.com/office/officeart/2005/8/layout/chevron1"/>
    <dgm:cxn modelId="{4DB0742F-F757-4456-8091-EE3EC0C4B5B1}" srcId="{22EF330F-6A1F-4BE2-823F-AAF34D795705}" destId="{27E4B2AF-0023-48F3-A19E-80A13F7896D1}" srcOrd="3" destOrd="0" parTransId="{00F7A6E7-62A8-43E0-8BBB-37F10D7C2472}" sibTransId="{3377CA50-B22E-4419-B337-D0ED52D01B16}"/>
    <dgm:cxn modelId="{E36A0629-8412-43A9-9443-A374C89E91DC}" type="presOf" srcId="{27E4B2AF-0023-48F3-A19E-80A13F7896D1}" destId="{9519EB1B-163F-4A58-A445-D076A705FFA0}" srcOrd="0" destOrd="0" presId="urn:microsoft.com/office/officeart/2005/8/layout/chevron1"/>
    <dgm:cxn modelId="{D01FF605-35C6-4AB3-8E68-1ABEEDA16D3C}" srcId="{22EF330F-6A1F-4BE2-823F-AAF34D795705}" destId="{B07694D7-405C-4BB9-8C5D-514DA66A64B9}" srcOrd="2" destOrd="0" parTransId="{67B8078F-3169-4471-8290-56A6CC2AE6A1}" sibTransId="{20E29ACA-7A55-457F-80F7-434D91613B3B}"/>
    <dgm:cxn modelId="{ADBF1186-BC9F-4CE6-9E44-5B5A3D01AC59}" type="presOf" srcId="{B07694D7-405C-4BB9-8C5D-514DA66A64B9}" destId="{4281C158-82F7-404D-A3DE-68AEE6E53395}" srcOrd="0" destOrd="0" presId="urn:microsoft.com/office/officeart/2005/8/layout/chevron1"/>
    <dgm:cxn modelId="{F9FCD89D-9F6B-4E15-AB09-9B274AD931A0}" type="presOf" srcId="{D014F711-FCAF-436F-AF5D-CFF1E263F008}" destId="{925938D2-AA7F-4D8C-B7D3-D64AF88F3701}" srcOrd="0" destOrd="0" presId="urn:microsoft.com/office/officeart/2005/8/layout/chevron1"/>
    <dgm:cxn modelId="{9E7F1DB8-957B-4B0C-93E2-DDD99D495B0B}" srcId="{22EF330F-6A1F-4BE2-823F-AAF34D795705}" destId="{D014F711-FCAF-436F-AF5D-CFF1E263F008}" srcOrd="0" destOrd="0" parTransId="{B94EC68F-F3F4-4343-B2B4-FC3F5197C96E}" sibTransId="{AFF3D31E-6003-40D2-BF0E-25589A3CEC59}"/>
    <dgm:cxn modelId="{C9074378-B01B-4311-B77A-3CB15BF281C2}" type="presParOf" srcId="{00BAB04A-9802-40D0-A8F7-849F19711CF2}" destId="{925938D2-AA7F-4D8C-B7D3-D64AF88F3701}" srcOrd="0" destOrd="0" presId="urn:microsoft.com/office/officeart/2005/8/layout/chevron1"/>
    <dgm:cxn modelId="{C023D5CE-D3D1-4A73-9376-C544DA7A9191}" type="presParOf" srcId="{00BAB04A-9802-40D0-A8F7-849F19711CF2}" destId="{82305AA0-857C-4117-B28C-97D5643B181F}" srcOrd="1" destOrd="0" presId="urn:microsoft.com/office/officeart/2005/8/layout/chevron1"/>
    <dgm:cxn modelId="{A34EE77C-8960-4A77-87AE-AD5239D3F764}" type="presParOf" srcId="{00BAB04A-9802-40D0-A8F7-849F19711CF2}" destId="{D9948462-1DA7-42D6-94A1-4E9356692F09}" srcOrd="2" destOrd="0" presId="urn:microsoft.com/office/officeart/2005/8/layout/chevron1"/>
    <dgm:cxn modelId="{455ED5B5-08B5-46C9-937F-22FAB3AC9D8F}" type="presParOf" srcId="{00BAB04A-9802-40D0-A8F7-849F19711CF2}" destId="{07A9F41E-BCA2-4246-905D-FFAAE6F151A3}" srcOrd="3" destOrd="0" presId="urn:microsoft.com/office/officeart/2005/8/layout/chevron1"/>
    <dgm:cxn modelId="{32CFB868-041A-4C0B-A1AC-9EDDB04E7244}" type="presParOf" srcId="{00BAB04A-9802-40D0-A8F7-849F19711CF2}" destId="{4281C158-82F7-404D-A3DE-68AEE6E53395}" srcOrd="4" destOrd="0" presId="urn:microsoft.com/office/officeart/2005/8/layout/chevron1"/>
    <dgm:cxn modelId="{947B537C-2937-4F87-B194-DE02F643D658}" type="presParOf" srcId="{00BAB04A-9802-40D0-A8F7-849F19711CF2}" destId="{67406213-1466-45A6-AAA6-9CCC02CD9830}" srcOrd="5" destOrd="0" presId="urn:microsoft.com/office/officeart/2005/8/layout/chevron1"/>
    <dgm:cxn modelId="{5ED33E60-742B-4FA8-BB98-AD9025C29DA7}" type="presParOf" srcId="{00BAB04A-9802-40D0-A8F7-849F19711CF2}" destId="{9519EB1B-163F-4A58-A445-D076A705FFA0}" srcOrd="6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EF330F-6A1F-4BE2-823F-AAF34D795705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D014F711-FCAF-436F-AF5D-CFF1E263F008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Pending</a:t>
          </a:r>
          <a:endParaRPr lang="en-US" dirty="0"/>
        </a:p>
      </dgm:t>
    </dgm:pt>
    <dgm:pt modelId="{B94EC68F-F3F4-4343-B2B4-FC3F5197C96E}" type="parTrans" cxnId="{9E7F1DB8-957B-4B0C-93E2-DDD99D495B0B}">
      <dgm:prSet/>
      <dgm:spPr/>
      <dgm:t>
        <a:bodyPr/>
        <a:lstStyle/>
        <a:p>
          <a:endParaRPr lang="en-US"/>
        </a:p>
      </dgm:t>
    </dgm:pt>
    <dgm:pt modelId="{AFF3D31E-6003-40D2-BF0E-25589A3CEC59}" type="sibTrans" cxnId="{9E7F1DB8-957B-4B0C-93E2-DDD99D495B0B}">
      <dgm:prSet/>
      <dgm:spPr/>
      <dgm:t>
        <a:bodyPr/>
        <a:lstStyle/>
        <a:p>
          <a:endParaRPr lang="en-US"/>
        </a:p>
      </dgm:t>
    </dgm:pt>
    <dgm:pt modelId="{46391B00-BB43-45C2-B49D-6456AFCCAC9E}">
      <dgm:prSet phldrT="[Text]"/>
      <dgm:spPr>
        <a:solidFill>
          <a:srgbClr val="00B050">
            <a:alpha val="40000"/>
          </a:srgbClr>
        </a:solidFill>
      </dgm:spPr>
      <dgm:t>
        <a:bodyPr/>
        <a:lstStyle/>
        <a:p>
          <a:r>
            <a:rPr lang="en-US" dirty="0" smtClean="0"/>
            <a:t>ACTIVE</a:t>
          </a:r>
          <a:endParaRPr lang="en-US" dirty="0"/>
        </a:p>
      </dgm:t>
    </dgm:pt>
    <dgm:pt modelId="{20F8FD38-E922-41F8-8AD3-4CDD4F65AFB8}" type="parTrans" cxnId="{C9C98F9B-741E-466C-A11B-6976F526906D}">
      <dgm:prSet/>
      <dgm:spPr/>
      <dgm:t>
        <a:bodyPr/>
        <a:lstStyle/>
        <a:p>
          <a:endParaRPr lang="en-US"/>
        </a:p>
      </dgm:t>
    </dgm:pt>
    <dgm:pt modelId="{65202CEA-388C-498A-B570-C3B8843456C4}" type="sibTrans" cxnId="{C9C98F9B-741E-466C-A11B-6976F526906D}">
      <dgm:prSet/>
      <dgm:spPr/>
      <dgm:t>
        <a:bodyPr/>
        <a:lstStyle/>
        <a:p>
          <a:endParaRPr lang="en-US"/>
        </a:p>
      </dgm:t>
    </dgm:pt>
    <dgm:pt modelId="{B07694D7-405C-4BB9-8C5D-514DA66A64B9}">
      <dgm:prSet phldrT="[Text]"/>
      <dgm:spPr>
        <a:solidFill>
          <a:schemeClr val="bg1">
            <a:lumMod val="50000"/>
            <a:alpha val="40000"/>
          </a:schemeClr>
        </a:solidFill>
      </dgm:spPr>
      <dgm:t>
        <a:bodyPr/>
        <a:lstStyle/>
        <a:p>
          <a:r>
            <a:rPr lang="en-US" dirty="0" smtClean="0"/>
            <a:t>Inactive</a:t>
          </a:r>
          <a:endParaRPr lang="en-US" dirty="0"/>
        </a:p>
      </dgm:t>
    </dgm:pt>
    <dgm:pt modelId="{67B8078F-3169-4471-8290-56A6CC2AE6A1}" type="parTrans" cxnId="{D01FF605-35C6-4AB3-8E68-1ABEEDA16D3C}">
      <dgm:prSet/>
      <dgm:spPr/>
      <dgm:t>
        <a:bodyPr/>
        <a:lstStyle/>
        <a:p>
          <a:endParaRPr lang="en-US"/>
        </a:p>
      </dgm:t>
    </dgm:pt>
    <dgm:pt modelId="{20E29ACA-7A55-457F-80F7-434D91613B3B}" type="sibTrans" cxnId="{D01FF605-35C6-4AB3-8E68-1ABEEDA16D3C}">
      <dgm:prSet/>
      <dgm:spPr/>
      <dgm:t>
        <a:bodyPr/>
        <a:lstStyle/>
        <a:p>
          <a:endParaRPr lang="en-US"/>
        </a:p>
      </dgm:t>
    </dgm:pt>
    <dgm:pt modelId="{27E4B2AF-0023-48F3-A19E-80A13F7896D1}">
      <dgm:prSet phldrT="[Text]"/>
      <dgm:spPr>
        <a:solidFill>
          <a:srgbClr val="FF0000">
            <a:alpha val="40000"/>
          </a:srgbClr>
        </a:solidFill>
      </dgm:spPr>
      <dgm:t>
        <a:bodyPr/>
        <a:lstStyle/>
        <a:p>
          <a:r>
            <a:rPr lang="en-US" dirty="0" smtClean="0"/>
            <a:t>Defunct</a:t>
          </a:r>
          <a:endParaRPr lang="en-US" dirty="0"/>
        </a:p>
      </dgm:t>
    </dgm:pt>
    <dgm:pt modelId="{00F7A6E7-62A8-43E0-8BBB-37F10D7C2472}" type="parTrans" cxnId="{4DB0742F-F757-4456-8091-EE3EC0C4B5B1}">
      <dgm:prSet/>
      <dgm:spPr/>
      <dgm:t>
        <a:bodyPr/>
        <a:lstStyle/>
        <a:p>
          <a:endParaRPr lang="en-US"/>
        </a:p>
      </dgm:t>
    </dgm:pt>
    <dgm:pt modelId="{3377CA50-B22E-4419-B337-D0ED52D01B16}" type="sibTrans" cxnId="{4DB0742F-F757-4456-8091-EE3EC0C4B5B1}">
      <dgm:prSet/>
      <dgm:spPr/>
      <dgm:t>
        <a:bodyPr/>
        <a:lstStyle/>
        <a:p>
          <a:endParaRPr lang="en-US"/>
        </a:p>
      </dgm:t>
    </dgm:pt>
    <dgm:pt modelId="{00BAB04A-9802-40D0-A8F7-849F19711CF2}" type="pres">
      <dgm:prSet presAssocID="{22EF330F-6A1F-4BE2-823F-AAF34D795705}" presName="Name0" presStyleCnt="0">
        <dgm:presLayoutVars>
          <dgm:dir/>
          <dgm:animLvl val="lvl"/>
          <dgm:resizeHandles val="exact"/>
        </dgm:presLayoutVars>
      </dgm:prSet>
      <dgm:spPr/>
    </dgm:pt>
    <dgm:pt modelId="{925938D2-AA7F-4D8C-B7D3-D64AF88F3701}" type="pres">
      <dgm:prSet presAssocID="{D014F711-FCAF-436F-AF5D-CFF1E263F00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305AA0-857C-4117-B28C-97D5643B181F}" type="pres">
      <dgm:prSet presAssocID="{AFF3D31E-6003-40D2-BF0E-25589A3CEC59}" presName="parTxOnlySpace" presStyleCnt="0"/>
      <dgm:spPr/>
    </dgm:pt>
    <dgm:pt modelId="{D9948462-1DA7-42D6-94A1-4E9356692F09}" type="pres">
      <dgm:prSet presAssocID="{46391B00-BB43-45C2-B49D-6456AFCCAC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7A9F41E-BCA2-4246-905D-FFAAE6F151A3}" type="pres">
      <dgm:prSet presAssocID="{65202CEA-388C-498A-B570-C3B8843456C4}" presName="parTxOnlySpace" presStyleCnt="0"/>
      <dgm:spPr/>
    </dgm:pt>
    <dgm:pt modelId="{4281C158-82F7-404D-A3DE-68AEE6E53395}" type="pres">
      <dgm:prSet presAssocID="{B07694D7-405C-4BB9-8C5D-514DA66A64B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7406213-1466-45A6-AAA6-9CCC02CD9830}" type="pres">
      <dgm:prSet presAssocID="{20E29ACA-7A55-457F-80F7-434D91613B3B}" presName="parTxOnlySpace" presStyleCnt="0"/>
      <dgm:spPr/>
    </dgm:pt>
    <dgm:pt modelId="{9519EB1B-163F-4A58-A445-D076A705FFA0}" type="pres">
      <dgm:prSet presAssocID="{27E4B2AF-0023-48F3-A19E-80A13F7896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98F9B-741E-466C-A11B-6976F526906D}" srcId="{22EF330F-6A1F-4BE2-823F-AAF34D795705}" destId="{46391B00-BB43-45C2-B49D-6456AFCCAC9E}" srcOrd="1" destOrd="0" parTransId="{20F8FD38-E922-41F8-8AD3-4CDD4F65AFB8}" sibTransId="{65202CEA-388C-498A-B570-C3B8843456C4}"/>
    <dgm:cxn modelId="{2B5BB92A-24DB-44CC-9F0C-3D2A91F508D8}" type="presOf" srcId="{D014F711-FCAF-436F-AF5D-CFF1E263F008}" destId="{925938D2-AA7F-4D8C-B7D3-D64AF88F3701}" srcOrd="0" destOrd="0" presId="urn:microsoft.com/office/officeart/2005/8/layout/chevron1"/>
    <dgm:cxn modelId="{8489E570-757E-4EBA-8A53-07B585B9A1EA}" type="presOf" srcId="{27E4B2AF-0023-48F3-A19E-80A13F7896D1}" destId="{9519EB1B-163F-4A58-A445-D076A705FFA0}" srcOrd="0" destOrd="0" presId="urn:microsoft.com/office/officeart/2005/8/layout/chevron1"/>
    <dgm:cxn modelId="{4DB0742F-F757-4456-8091-EE3EC0C4B5B1}" srcId="{22EF330F-6A1F-4BE2-823F-AAF34D795705}" destId="{27E4B2AF-0023-48F3-A19E-80A13F7896D1}" srcOrd="3" destOrd="0" parTransId="{00F7A6E7-62A8-43E0-8BBB-37F10D7C2472}" sibTransId="{3377CA50-B22E-4419-B337-D0ED52D01B16}"/>
    <dgm:cxn modelId="{8BDDC13F-BD19-4644-A87F-CA6050E1892D}" type="presOf" srcId="{46391B00-BB43-45C2-B49D-6456AFCCAC9E}" destId="{D9948462-1DA7-42D6-94A1-4E9356692F09}" srcOrd="0" destOrd="0" presId="urn:microsoft.com/office/officeart/2005/8/layout/chevron1"/>
    <dgm:cxn modelId="{D01FF605-35C6-4AB3-8E68-1ABEEDA16D3C}" srcId="{22EF330F-6A1F-4BE2-823F-AAF34D795705}" destId="{B07694D7-405C-4BB9-8C5D-514DA66A64B9}" srcOrd="2" destOrd="0" parTransId="{67B8078F-3169-4471-8290-56A6CC2AE6A1}" sibTransId="{20E29ACA-7A55-457F-80F7-434D91613B3B}"/>
    <dgm:cxn modelId="{BF9CA546-51D6-4EFC-91F1-ABA239E6AEB2}" type="presOf" srcId="{22EF330F-6A1F-4BE2-823F-AAF34D795705}" destId="{00BAB04A-9802-40D0-A8F7-849F19711CF2}" srcOrd="0" destOrd="0" presId="urn:microsoft.com/office/officeart/2005/8/layout/chevron1"/>
    <dgm:cxn modelId="{9E7F1DB8-957B-4B0C-93E2-DDD99D495B0B}" srcId="{22EF330F-6A1F-4BE2-823F-AAF34D795705}" destId="{D014F711-FCAF-436F-AF5D-CFF1E263F008}" srcOrd="0" destOrd="0" parTransId="{B94EC68F-F3F4-4343-B2B4-FC3F5197C96E}" sibTransId="{AFF3D31E-6003-40D2-BF0E-25589A3CEC59}"/>
    <dgm:cxn modelId="{291F92B0-EA28-4BD6-9F19-FECD39A4ADFD}" type="presOf" srcId="{B07694D7-405C-4BB9-8C5D-514DA66A64B9}" destId="{4281C158-82F7-404D-A3DE-68AEE6E53395}" srcOrd="0" destOrd="0" presId="urn:microsoft.com/office/officeart/2005/8/layout/chevron1"/>
    <dgm:cxn modelId="{B889BC44-3C5A-4B6E-AABC-FF0F6D3EDEE9}" type="presParOf" srcId="{00BAB04A-9802-40D0-A8F7-849F19711CF2}" destId="{925938D2-AA7F-4D8C-B7D3-D64AF88F3701}" srcOrd="0" destOrd="0" presId="urn:microsoft.com/office/officeart/2005/8/layout/chevron1"/>
    <dgm:cxn modelId="{DDFECDCD-871B-4CD1-91E1-01063926B328}" type="presParOf" srcId="{00BAB04A-9802-40D0-A8F7-849F19711CF2}" destId="{82305AA0-857C-4117-B28C-97D5643B181F}" srcOrd="1" destOrd="0" presId="urn:microsoft.com/office/officeart/2005/8/layout/chevron1"/>
    <dgm:cxn modelId="{ED98FE06-3281-4FDB-A515-0E6499015461}" type="presParOf" srcId="{00BAB04A-9802-40D0-A8F7-849F19711CF2}" destId="{D9948462-1DA7-42D6-94A1-4E9356692F09}" srcOrd="2" destOrd="0" presId="urn:microsoft.com/office/officeart/2005/8/layout/chevron1"/>
    <dgm:cxn modelId="{B8A7F3B2-9D2F-442C-9F50-48F036DB545D}" type="presParOf" srcId="{00BAB04A-9802-40D0-A8F7-849F19711CF2}" destId="{07A9F41E-BCA2-4246-905D-FFAAE6F151A3}" srcOrd="3" destOrd="0" presId="urn:microsoft.com/office/officeart/2005/8/layout/chevron1"/>
    <dgm:cxn modelId="{F79B79B7-C67B-48FC-A8DD-A3AFAE02BCEE}" type="presParOf" srcId="{00BAB04A-9802-40D0-A8F7-849F19711CF2}" destId="{4281C158-82F7-404D-A3DE-68AEE6E53395}" srcOrd="4" destOrd="0" presId="urn:microsoft.com/office/officeart/2005/8/layout/chevron1"/>
    <dgm:cxn modelId="{5F173C82-A3B2-48E9-AC81-C623B37125F5}" type="presParOf" srcId="{00BAB04A-9802-40D0-A8F7-849F19711CF2}" destId="{67406213-1466-45A6-AAA6-9CCC02CD9830}" srcOrd="5" destOrd="0" presId="urn:microsoft.com/office/officeart/2005/8/layout/chevron1"/>
    <dgm:cxn modelId="{58139D79-5695-422A-9F37-E6B71F17BC67}" type="presParOf" srcId="{00BAB04A-9802-40D0-A8F7-849F19711CF2}" destId="{9519EB1B-163F-4A58-A445-D076A705FFA0}" srcOrd="6" destOrd="0" presId="urn:microsoft.com/office/officeart/2005/8/layout/chevron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F330F-6A1F-4BE2-823F-AAF34D795705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D014F711-FCAF-436F-AF5D-CFF1E263F008}">
      <dgm:prSet phldrT="[Text]"/>
      <dgm:spPr>
        <a:solidFill>
          <a:schemeClr val="accent3">
            <a:lumMod val="75000"/>
            <a:alpha val="40000"/>
          </a:schemeClr>
        </a:solidFill>
      </dgm:spPr>
      <dgm:t>
        <a:bodyPr/>
        <a:lstStyle/>
        <a:p>
          <a:r>
            <a:rPr lang="en-US" dirty="0" smtClean="0"/>
            <a:t>Pending</a:t>
          </a:r>
          <a:endParaRPr lang="en-US" dirty="0"/>
        </a:p>
      </dgm:t>
    </dgm:pt>
    <dgm:pt modelId="{B94EC68F-F3F4-4343-B2B4-FC3F5197C96E}" type="parTrans" cxnId="{9E7F1DB8-957B-4B0C-93E2-DDD99D495B0B}">
      <dgm:prSet/>
      <dgm:spPr/>
      <dgm:t>
        <a:bodyPr/>
        <a:lstStyle/>
        <a:p>
          <a:endParaRPr lang="en-US"/>
        </a:p>
      </dgm:t>
    </dgm:pt>
    <dgm:pt modelId="{AFF3D31E-6003-40D2-BF0E-25589A3CEC59}" type="sibTrans" cxnId="{9E7F1DB8-957B-4B0C-93E2-DDD99D495B0B}">
      <dgm:prSet/>
      <dgm:spPr/>
      <dgm:t>
        <a:bodyPr/>
        <a:lstStyle/>
        <a:p>
          <a:endParaRPr lang="en-US"/>
        </a:p>
      </dgm:t>
    </dgm:pt>
    <dgm:pt modelId="{46391B00-BB43-45C2-B49D-6456AFCCAC9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ACTIVE</a:t>
          </a:r>
          <a:endParaRPr lang="en-US" dirty="0"/>
        </a:p>
      </dgm:t>
    </dgm:pt>
    <dgm:pt modelId="{20F8FD38-E922-41F8-8AD3-4CDD4F65AFB8}" type="parTrans" cxnId="{C9C98F9B-741E-466C-A11B-6976F526906D}">
      <dgm:prSet/>
      <dgm:spPr/>
      <dgm:t>
        <a:bodyPr/>
        <a:lstStyle/>
        <a:p>
          <a:endParaRPr lang="en-US"/>
        </a:p>
      </dgm:t>
    </dgm:pt>
    <dgm:pt modelId="{65202CEA-388C-498A-B570-C3B8843456C4}" type="sibTrans" cxnId="{C9C98F9B-741E-466C-A11B-6976F526906D}">
      <dgm:prSet/>
      <dgm:spPr/>
      <dgm:t>
        <a:bodyPr/>
        <a:lstStyle/>
        <a:p>
          <a:endParaRPr lang="en-US"/>
        </a:p>
      </dgm:t>
    </dgm:pt>
    <dgm:pt modelId="{B07694D7-405C-4BB9-8C5D-514DA66A64B9}">
      <dgm:prSet phldrT="[Text]"/>
      <dgm:spPr>
        <a:solidFill>
          <a:schemeClr val="bg1">
            <a:lumMod val="50000"/>
            <a:alpha val="40000"/>
          </a:schemeClr>
        </a:solidFill>
      </dgm:spPr>
      <dgm:t>
        <a:bodyPr/>
        <a:lstStyle/>
        <a:p>
          <a:r>
            <a:rPr lang="en-US" dirty="0" smtClean="0"/>
            <a:t>Inactive</a:t>
          </a:r>
          <a:endParaRPr lang="en-US" dirty="0"/>
        </a:p>
      </dgm:t>
    </dgm:pt>
    <dgm:pt modelId="{67B8078F-3169-4471-8290-56A6CC2AE6A1}" type="parTrans" cxnId="{D01FF605-35C6-4AB3-8E68-1ABEEDA16D3C}">
      <dgm:prSet/>
      <dgm:spPr/>
      <dgm:t>
        <a:bodyPr/>
        <a:lstStyle/>
        <a:p>
          <a:endParaRPr lang="en-US"/>
        </a:p>
      </dgm:t>
    </dgm:pt>
    <dgm:pt modelId="{20E29ACA-7A55-457F-80F7-434D91613B3B}" type="sibTrans" cxnId="{D01FF605-35C6-4AB3-8E68-1ABEEDA16D3C}">
      <dgm:prSet/>
      <dgm:spPr/>
      <dgm:t>
        <a:bodyPr/>
        <a:lstStyle/>
        <a:p>
          <a:endParaRPr lang="en-US"/>
        </a:p>
      </dgm:t>
    </dgm:pt>
    <dgm:pt modelId="{27E4B2AF-0023-48F3-A19E-80A13F7896D1}">
      <dgm:prSet phldrT="[Text]"/>
      <dgm:spPr>
        <a:solidFill>
          <a:srgbClr val="FF0000">
            <a:alpha val="40000"/>
          </a:srgbClr>
        </a:solidFill>
      </dgm:spPr>
      <dgm:t>
        <a:bodyPr/>
        <a:lstStyle/>
        <a:p>
          <a:r>
            <a:rPr lang="en-US" dirty="0" smtClean="0"/>
            <a:t>Defunct</a:t>
          </a:r>
          <a:endParaRPr lang="en-US" dirty="0"/>
        </a:p>
      </dgm:t>
    </dgm:pt>
    <dgm:pt modelId="{00F7A6E7-62A8-43E0-8BBB-37F10D7C2472}" type="parTrans" cxnId="{4DB0742F-F757-4456-8091-EE3EC0C4B5B1}">
      <dgm:prSet/>
      <dgm:spPr/>
      <dgm:t>
        <a:bodyPr/>
        <a:lstStyle/>
        <a:p>
          <a:endParaRPr lang="en-US"/>
        </a:p>
      </dgm:t>
    </dgm:pt>
    <dgm:pt modelId="{3377CA50-B22E-4419-B337-D0ED52D01B16}" type="sibTrans" cxnId="{4DB0742F-F757-4456-8091-EE3EC0C4B5B1}">
      <dgm:prSet/>
      <dgm:spPr/>
      <dgm:t>
        <a:bodyPr/>
        <a:lstStyle/>
        <a:p>
          <a:endParaRPr lang="en-US"/>
        </a:p>
      </dgm:t>
    </dgm:pt>
    <dgm:pt modelId="{00BAB04A-9802-40D0-A8F7-849F19711CF2}" type="pres">
      <dgm:prSet presAssocID="{22EF330F-6A1F-4BE2-823F-AAF34D795705}" presName="Name0" presStyleCnt="0">
        <dgm:presLayoutVars>
          <dgm:dir/>
          <dgm:animLvl val="lvl"/>
          <dgm:resizeHandles val="exact"/>
        </dgm:presLayoutVars>
      </dgm:prSet>
      <dgm:spPr/>
    </dgm:pt>
    <dgm:pt modelId="{925938D2-AA7F-4D8C-B7D3-D64AF88F3701}" type="pres">
      <dgm:prSet presAssocID="{D014F711-FCAF-436F-AF5D-CFF1E263F00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305AA0-857C-4117-B28C-97D5643B181F}" type="pres">
      <dgm:prSet presAssocID="{AFF3D31E-6003-40D2-BF0E-25589A3CEC59}" presName="parTxOnlySpace" presStyleCnt="0"/>
      <dgm:spPr/>
    </dgm:pt>
    <dgm:pt modelId="{D9948462-1DA7-42D6-94A1-4E9356692F09}" type="pres">
      <dgm:prSet presAssocID="{46391B00-BB43-45C2-B49D-6456AFCCAC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7A9F41E-BCA2-4246-905D-FFAAE6F151A3}" type="pres">
      <dgm:prSet presAssocID="{65202CEA-388C-498A-B570-C3B8843456C4}" presName="parTxOnlySpace" presStyleCnt="0"/>
      <dgm:spPr/>
    </dgm:pt>
    <dgm:pt modelId="{4281C158-82F7-404D-A3DE-68AEE6E53395}" type="pres">
      <dgm:prSet presAssocID="{B07694D7-405C-4BB9-8C5D-514DA66A64B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7406213-1466-45A6-AAA6-9CCC02CD9830}" type="pres">
      <dgm:prSet presAssocID="{20E29ACA-7A55-457F-80F7-434D91613B3B}" presName="parTxOnlySpace" presStyleCnt="0"/>
      <dgm:spPr/>
    </dgm:pt>
    <dgm:pt modelId="{9519EB1B-163F-4A58-A445-D076A705FFA0}" type="pres">
      <dgm:prSet presAssocID="{27E4B2AF-0023-48F3-A19E-80A13F7896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98F9B-741E-466C-A11B-6976F526906D}" srcId="{22EF330F-6A1F-4BE2-823F-AAF34D795705}" destId="{46391B00-BB43-45C2-B49D-6456AFCCAC9E}" srcOrd="1" destOrd="0" parTransId="{20F8FD38-E922-41F8-8AD3-4CDD4F65AFB8}" sibTransId="{65202CEA-388C-498A-B570-C3B8843456C4}"/>
    <dgm:cxn modelId="{8CF64A5E-C6B3-4160-A05B-3A18DC93A2E0}" type="presOf" srcId="{22EF330F-6A1F-4BE2-823F-AAF34D795705}" destId="{00BAB04A-9802-40D0-A8F7-849F19711CF2}" srcOrd="0" destOrd="0" presId="urn:microsoft.com/office/officeart/2005/8/layout/chevron1"/>
    <dgm:cxn modelId="{791FA4F9-33E8-4180-86E1-50725E20ED89}" type="presOf" srcId="{B07694D7-405C-4BB9-8C5D-514DA66A64B9}" destId="{4281C158-82F7-404D-A3DE-68AEE6E53395}" srcOrd="0" destOrd="0" presId="urn:microsoft.com/office/officeart/2005/8/layout/chevron1"/>
    <dgm:cxn modelId="{4DB0742F-F757-4456-8091-EE3EC0C4B5B1}" srcId="{22EF330F-6A1F-4BE2-823F-AAF34D795705}" destId="{27E4B2AF-0023-48F3-A19E-80A13F7896D1}" srcOrd="3" destOrd="0" parTransId="{00F7A6E7-62A8-43E0-8BBB-37F10D7C2472}" sibTransId="{3377CA50-B22E-4419-B337-D0ED52D01B16}"/>
    <dgm:cxn modelId="{D01FF605-35C6-4AB3-8E68-1ABEEDA16D3C}" srcId="{22EF330F-6A1F-4BE2-823F-AAF34D795705}" destId="{B07694D7-405C-4BB9-8C5D-514DA66A64B9}" srcOrd="2" destOrd="0" parTransId="{67B8078F-3169-4471-8290-56A6CC2AE6A1}" sibTransId="{20E29ACA-7A55-457F-80F7-434D91613B3B}"/>
    <dgm:cxn modelId="{526A3A63-4176-46E5-BA02-4271D8727C92}" type="presOf" srcId="{27E4B2AF-0023-48F3-A19E-80A13F7896D1}" destId="{9519EB1B-163F-4A58-A445-D076A705FFA0}" srcOrd="0" destOrd="0" presId="urn:microsoft.com/office/officeart/2005/8/layout/chevron1"/>
    <dgm:cxn modelId="{9F53A824-A308-4F69-80CC-A4A9D61AC438}" type="presOf" srcId="{46391B00-BB43-45C2-B49D-6456AFCCAC9E}" destId="{D9948462-1DA7-42D6-94A1-4E9356692F09}" srcOrd="0" destOrd="0" presId="urn:microsoft.com/office/officeart/2005/8/layout/chevron1"/>
    <dgm:cxn modelId="{39BA766D-B47B-4C38-A1A1-99040328426D}" type="presOf" srcId="{D014F711-FCAF-436F-AF5D-CFF1E263F008}" destId="{925938D2-AA7F-4D8C-B7D3-D64AF88F3701}" srcOrd="0" destOrd="0" presId="urn:microsoft.com/office/officeart/2005/8/layout/chevron1"/>
    <dgm:cxn modelId="{9E7F1DB8-957B-4B0C-93E2-DDD99D495B0B}" srcId="{22EF330F-6A1F-4BE2-823F-AAF34D795705}" destId="{D014F711-FCAF-436F-AF5D-CFF1E263F008}" srcOrd="0" destOrd="0" parTransId="{B94EC68F-F3F4-4343-B2B4-FC3F5197C96E}" sibTransId="{AFF3D31E-6003-40D2-BF0E-25589A3CEC59}"/>
    <dgm:cxn modelId="{6D04AF1F-3AC5-4F29-A1E1-7C53745C9A05}" type="presParOf" srcId="{00BAB04A-9802-40D0-A8F7-849F19711CF2}" destId="{925938D2-AA7F-4D8C-B7D3-D64AF88F3701}" srcOrd="0" destOrd="0" presId="urn:microsoft.com/office/officeart/2005/8/layout/chevron1"/>
    <dgm:cxn modelId="{9AC5EE4A-A8C8-4B48-A420-651510318643}" type="presParOf" srcId="{00BAB04A-9802-40D0-A8F7-849F19711CF2}" destId="{82305AA0-857C-4117-B28C-97D5643B181F}" srcOrd="1" destOrd="0" presId="urn:microsoft.com/office/officeart/2005/8/layout/chevron1"/>
    <dgm:cxn modelId="{75AA65E7-4DD4-480B-AB50-5BE946AE9BB4}" type="presParOf" srcId="{00BAB04A-9802-40D0-A8F7-849F19711CF2}" destId="{D9948462-1DA7-42D6-94A1-4E9356692F09}" srcOrd="2" destOrd="0" presId="urn:microsoft.com/office/officeart/2005/8/layout/chevron1"/>
    <dgm:cxn modelId="{4CDF22B0-151B-474A-9979-444B3F063AC4}" type="presParOf" srcId="{00BAB04A-9802-40D0-A8F7-849F19711CF2}" destId="{07A9F41E-BCA2-4246-905D-FFAAE6F151A3}" srcOrd="3" destOrd="0" presId="urn:microsoft.com/office/officeart/2005/8/layout/chevron1"/>
    <dgm:cxn modelId="{3EF2ECFD-8E78-4909-BD76-1D00F3E79F38}" type="presParOf" srcId="{00BAB04A-9802-40D0-A8F7-849F19711CF2}" destId="{4281C158-82F7-404D-A3DE-68AEE6E53395}" srcOrd="4" destOrd="0" presId="urn:microsoft.com/office/officeart/2005/8/layout/chevron1"/>
    <dgm:cxn modelId="{7F00A145-3B4B-4AA1-AD4B-44F92A55C06D}" type="presParOf" srcId="{00BAB04A-9802-40D0-A8F7-849F19711CF2}" destId="{67406213-1466-45A6-AAA6-9CCC02CD9830}" srcOrd="5" destOrd="0" presId="urn:microsoft.com/office/officeart/2005/8/layout/chevron1"/>
    <dgm:cxn modelId="{7468A63D-FE9E-4686-944C-696651651637}" type="presParOf" srcId="{00BAB04A-9802-40D0-A8F7-849F19711CF2}" destId="{9519EB1B-163F-4A58-A445-D076A705FFA0}" srcOrd="6" destOrd="0" presId="urn:microsoft.com/office/officeart/2005/8/layout/chevron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EF330F-6A1F-4BE2-823F-AAF34D795705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D014F711-FCAF-436F-AF5D-CFF1E263F008}">
      <dgm:prSet phldrT="[Text]"/>
      <dgm:spPr>
        <a:solidFill>
          <a:schemeClr val="accent3">
            <a:lumMod val="75000"/>
            <a:alpha val="40000"/>
          </a:schemeClr>
        </a:solidFill>
      </dgm:spPr>
      <dgm:t>
        <a:bodyPr/>
        <a:lstStyle/>
        <a:p>
          <a:r>
            <a:rPr lang="en-US" dirty="0" smtClean="0"/>
            <a:t>Pending</a:t>
          </a:r>
          <a:endParaRPr lang="en-US" dirty="0"/>
        </a:p>
      </dgm:t>
    </dgm:pt>
    <dgm:pt modelId="{B94EC68F-F3F4-4343-B2B4-FC3F5197C96E}" type="parTrans" cxnId="{9E7F1DB8-957B-4B0C-93E2-DDD99D495B0B}">
      <dgm:prSet/>
      <dgm:spPr/>
      <dgm:t>
        <a:bodyPr/>
        <a:lstStyle/>
        <a:p>
          <a:endParaRPr lang="en-US"/>
        </a:p>
      </dgm:t>
    </dgm:pt>
    <dgm:pt modelId="{AFF3D31E-6003-40D2-BF0E-25589A3CEC59}" type="sibTrans" cxnId="{9E7F1DB8-957B-4B0C-93E2-DDD99D495B0B}">
      <dgm:prSet/>
      <dgm:spPr/>
      <dgm:t>
        <a:bodyPr/>
        <a:lstStyle/>
        <a:p>
          <a:endParaRPr lang="en-US"/>
        </a:p>
      </dgm:t>
    </dgm:pt>
    <dgm:pt modelId="{46391B00-BB43-45C2-B49D-6456AFCCAC9E}">
      <dgm:prSet phldrT="[Text]"/>
      <dgm:spPr>
        <a:solidFill>
          <a:srgbClr val="00B050">
            <a:alpha val="40000"/>
          </a:srgbClr>
        </a:solidFill>
      </dgm:spPr>
      <dgm:t>
        <a:bodyPr/>
        <a:lstStyle/>
        <a:p>
          <a:r>
            <a:rPr lang="en-US" dirty="0" smtClean="0"/>
            <a:t>ACTIVE</a:t>
          </a:r>
          <a:endParaRPr lang="en-US" dirty="0"/>
        </a:p>
      </dgm:t>
    </dgm:pt>
    <dgm:pt modelId="{20F8FD38-E922-41F8-8AD3-4CDD4F65AFB8}" type="parTrans" cxnId="{C9C98F9B-741E-466C-A11B-6976F526906D}">
      <dgm:prSet/>
      <dgm:spPr/>
      <dgm:t>
        <a:bodyPr/>
        <a:lstStyle/>
        <a:p>
          <a:endParaRPr lang="en-US"/>
        </a:p>
      </dgm:t>
    </dgm:pt>
    <dgm:pt modelId="{65202CEA-388C-498A-B570-C3B8843456C4}" type="sibTrans" cxnId="{C9C98F9B-741E-466C-A11B-6976F526906D}">
      <dgm:prSet/>
      <dgm:spPr/>
      <dgm:t>
        <a:bodyPr/>
        <a:lstStyle/>
        <a:p>
          <a:endParaRPr lang="en-US"/>
        </a:p>
      </dgm:t>
    </dgm:pt>
    <dgm:pt modelId="{B07694D7-405C-4BB9-8C5D-514DA66A64B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Inactive</a:t>
          </a:r>
          <a:endParaRPr lang="en-US" dirty="0"/>
        </a:p>
      </dgm:t>
    </dgm:pt>
    <dgm:pt modelId="{67B8078F-3169-4471-8290-56A6CC2AE6A1}" type="parTrans" cxnId="{D01FF605-35C6-4AB3-8E68-1ABEEDA16D3C}">
      <dgm:prSet/>
      <dgm:spPr/>
      <dgm:t>
        <a:bodyPr/>
        <a:lstStyle/>
        <a:p>
          <a:endParaRPr lang="en-US"/>
        </a:p>
      </dgm:t>
    </dgm:pt>
    <dgm:pt modelId="{20E29ACA-7A55-457F-80F7-434D91613B3B}" type="sibTrans" cxnId="{D01FF605-35C6-4AB3-8E68-1ABEEDA16D3C}">
      <dgm:prSet/>
      <dgm:spPr/>
      <dgm:t>
        <a:bodyPr/>
        <a:lstStyle/>
        <a:p>
          <a:endParaRPr lang="en-US"/>
        </a:p>
      </dgm:t>
    </dgm:pt>
    <dgm:pt modelId="{27E4B2AF-0023-48F3-A19E-80A13F7896D1}">
      <dgm:prSet phldrT="[Text]"/>
      <dgm:spPr>
        <a:solidFill>
          <a:srgbClr val="FF0000">
            <a:alpha val="40000"/>
          </a:srgbClr>
        </a:solidFill>
      </dgm:spPr>
      <dgm:t>
        <a:bodyPr/>
        <a:lstStyle/>
        <a:p>
          <a:r>
            <a:rPr lang="en-US" dirty="0" smtClean="0"/>
            <a:t>Defunct</a:t>
          </a:r>
          <a:endParaRPr lang="en-US" dirty="0"/>
        </a:p>
      </dgm:t>
    </dgm:pt>
    <dgm:pt modelId="{00F7A6E7-62A8-43E0-8BBB-37F10D7C2472}" type="parTrans" cxnId="{4DB0742F-F757-4456-8091-EE3EC0C4B5B1}">
      <dgm:prSet/>
      <dgm:spPr/>
      <dgm:t>
        <a:bodyPr/>
        <a:lstStyle/>
        <a:p>
          <a:endParaRPr lang="en-US"/>
        </a:p>
      </dgm:t>
    </dgm:pt>
    <dgm:pt modelId="{3377CA50-B22E-4419-B337-D0ED52D01B16}" type="sibTrans" cxnId="{4DB0742F-F757-4456-8091-EE3EC0C4B5B1}">
      <dgm:prSet/>
      <dgm:spPr/>
      <dgm:t>
        <a:bodyPr/>
        <a:lstStyle/>
        <a:p>
          <a:endParaRPr lang="en-US"/>
        </a:p>
      </dgm:t>
    </dgm:pt>
    <dgm:pt modelId="{00BAB04A-9802-40D0-A8F7-849F19711CF2}" type="pres">
      <dgm:prSet presAssocID="{22EF330F-6A1F-4BE2-823F-AAF34D795705}" presName="Name0" presStyleCnt="0">
        <dgm:presLayoutVars>
          <dgm:dir/>
          <dgm:animLvl val="lvl"/>
          <dgm:resizeHandles val="exact"/>
        </dgm:presLayoutVars>
      </dgm:prSet>
      <dgm:spPr/>
    </dgm:pt>
    <dgm:pt modelId="{925938D2-AA7F-4D8C-B7D3-D64AF88F3701}" type="pres">
      <dgm:prSet presAssocID="{D014F711-FCAF-436F-AF5D-CFF1E263F00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305AA0-857C-4117-B28C-97D5643B181F}" type="pres">
      <dgm:prSet presAssocID="{AFF3D31E-6003-40D2-BF0E-25589A3CEC59}" presName="parTxOnlySpace" presStyleCnt="0"/>
      <dgm:spPr/>
    </dgm:pt>
    <dgm:pt modelId="{D9948462-1DA7-42D6-94A1-4E9356692F09}" type="pres">
      <dgm:prSet presAssocID="{46391B00-BB43-45C2-B49D-6456AFCCAC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7A9F41E-BCA2-4246-905D-FFAAE6F151A3}" type="pres">
      <dgm:prSet presAssocID="{65202CEA-388C-498A-B570-C3B8843456C4}" presName="parTxOnlySpace" presStyleCnt="0"/>
      <dgm:spPr/>
    </dgm:pt>
    <dgm:pt modelId="{4281C158-82F7-404D-A3DE-68AEE6E53395}" type="pres">
      <dgm:prSet presAssocID="{B07694D7-405C-4BB9-8C5D-514DA66A64B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7406213-1466-45A6-AAA6-9CCC02CD9830}" type="pres">
      <dgm:prSet presAssocID="{20E29ACA-7A55-457F-80F7-434D91613B3B}" presName="parTxOnlySpace" presStyleCnt="0"/>
      <dgm:spPr/>
    </dgm:pt>
    <dgm:pt modelId="{9519EB1B-163F-4A58-A445-D076A705FFA0}" type="pres">
      <dgm:prSet presAssocID="{27E4B2AF-0023-48F3-A19E-80A13F7896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98F9B-741E-466C-A11B-6976F526906D}" srcId="{22EF330F-6A1F-4BE2-823F-AAF34D795705}" destId="{46391B00-BB43-45C2-B49D-6456AFCCAC9E}" srcOrd="1" destOrd="0" parTransId="{20F8FD38-E922-41F8-8AD3-4CDD4F65AFB8}" sibTransId="{65202CEA-388C-498A-B570-C3B8843456C4}"/>
    <dgm:cxn modelId="{984AE193-0F33-42BC-94C7-8A5B21938490}" type="presOf" srcId="{27E4B2AF-0023-48F3-A19E-80A13F7896D1}" destId="{9519EB1B-163F-4A58-A445-D076A705FFA0}" srcOrd="0" destOrd="0" presId="urn:microsoft.com/office/officeart/2005/8/layout/chevron1"/>
    <dgm:cxn modelId="{70DD80F4-ADFF-43D1-AFBA-7439233E2DC9}" type="presOf" srcId="{22EF330F-6A1F-4BE2-823F-AAF34D795705}" destId="{00BAB04A-9802-40D0-A8F7-849F19711CF2}" srcOrd="0" destOrd="0" presId="urn:microsoft.com/office/officeart/2005/8/layout/chevron1"/>
    <dgm:cxn modelId="{4DB0742F-F757-4456-8091-EE3EC0C4B5B1}" srcId="{22EF330F-6A1F-4BE2-823F-AAF34D795705}" destId="{27E4B2AF-0023-48F3-A19E-80A13F7896D1}" srcOrd="3" destOrd="0" parTransId="{00F7A6E7-62A8-43E0-8BBB-37F10D7C2472}" sibTransId="{3377CA50-B22E-4419-B337-D0ED52D01B16}"/>
    <dgm:cxn modelId="{ED7017D9-5775-476C-8B4C-07945DDED4C2}" type="presOf" srcId="{46391B00-BB43-45C2-B49D-6456AFCCAC9E}" destId="{D9948462-1DA7-42D6-94A1-4E9356692F09}" srcOrd="0" destOrd="0" presId="urn:microsoft.com/office/officeart/2005/8/layout/chevron1"/>
    <dgm:cxn modelId="{049B1845-AFA8-445D-BA68-A2956848C6EA}" type="presOf" srcId="{B07694D7-405C-4BB9-8C5D-514DA66A64B9}" destId="{4281C158-82F7-404D-A3DE-68AEE6E53395}" srcOrd="0" destOrd="0" presId="urn:microsoft.com/office/officeart/2005/8/layout/chevron1"/>
    <dgm:cxn modelId="{F2F28480-8D30-404F-AF58-C9C6B4C10233}" type="presOf" srcId="{D014F711-FCAF-436F-AF5D-CFF1E263F008}" destId="{925938D2-AA7F-4D8C-B7D3-D64AF88F3701}" srcOrd="0" destOrd="0" presId="urn:microsoft.com/office/officeart/2005/8/layout/chevron1"/>
    <dgm:cxn modelId="{D01FF605-35C6-4AB3-8E68-1ABEEDA16D3C}" srcId="{22EF330F-6A1F-4BE2-823F-AAF34D795705}" destId="{B07694D7-405C-4BB9-8C5D-514DA66A64B9}" srcOrd="2" destOrd="0" parTransId="{67B8078F-3169-4471-8290-56A6CC2AE6A1}" sibTransId="{20E29ACA-7A55-457F-80F7-434D91613B3B}"/>
    <dgm:cxn modelId="{9E7F1DB8-957B-4B0C-93E2-DDD99D495B0B}" srcId="{22EF330F-6A1F-4BE2-823F-AAF34D795705}" destId="{D014F711-FCAF-436F-AF5D-CFF1E263F008}" srcOrd="0" destOrd="0" parTransId="{B94EC68F-F3F4-4343-B2B4-FC3F5197C96E}" sibTransId="{AFF3D31E-6003-40D2-BF0E-25589A3CEC59}"/>
    <dgm:cxn modelId="{079EA192-4B01-4D80-A88F-A1E4323A2106}" type="presParOf" srcId="{00BAB04A-9802-40D0-A8F7-849F19711CF2}" destId="{925938D2-AA7F-4D8C-B7D3-D64AF88F3701}" srcOrd="0" destOrd="0" presId="urn:microsoft.com/office/officeart/2005/8/layout/chevron1"/>
    <dgm:cxn modelId="{67E6364F-0CE0-4AB1-8287-2597DDB1B443}" type="presParOf" srcId="{00BAB04A-9802-40D0-A8F7-849F19711CF2}" destId="{82305AA0-857C-4117-B28C-97D5643B181F}" srcOrd="1" destOrd="0" presId="urn:microsoft.com/office/officeart/2005/8/layout/chevron1"/>
    <dgm:cxn modelId="{020125BB-8593-4B32-8A08-CB62E5DEF0EC}" type="presParOf" srcId="{00BAB04A-9802-40D0-A8F7-849F19711CF2}" destId="{D9948462-1DA7-42D6-94A1-4E9356692F09}" srcOrd="2" destOrd="0" presId="urn:microsoft.com/office/officeart/2005/8/layout/chevron1"/>
    <dgm:cxn modelId="{6A102C01-9EFA-4EFF-A98B-07106E39689C}" type="presParOf" srcId="{00BAB04A-9802-40D0-A8F7-849F19711CF2}" destId="{07A9F41E-BCA2-4246-905D-FFAAE6F151A3}" srcOrd="3" destOrd="0" presId="urn:microsoft.com/office/officeart/2005/8/layout/chevron1"/>
    <dgm:cxn modelId="{D507A0D1-3FB7-474F-9224-F478D809CD6D}" type="presParOf" srcId="{00BAB04A-9802-40D0-A8F7-849F19711CF2}" destId="{4281C158-82F7-404D-A3DE-68AEE6E53395}" srcOrd="4" destOrd="0" presId="urn:microsoft.com/office/officeart/2005/8/layout/chevron1"/>
    <dgm:cxn modelId="{E7067364-31B7-4B6F-B537-356171D2D8A5}" type="presParOf" srcId="{00BAB04A-9802-40D0-A8F7-849F19711CF2}" destId="{67406213-1466-45A6-AAA6-9CCC02CD9830}" srcOrd="5" destOrd="0" presId="urn:microsoft.com/office/officeart/2005/8/layout/chevron1"/>
    <dgm:cxn modelId="{9A99F1E5-5DB2-4889-BDB3-70B8ED6182D4}" type="presParOf" srcId="{00BAB04A-9802-40D0-A8F7-849F19711CF2}" destId="{9519EB1B-163F-4A58-A445-D076A705FFA0}" srcOrd="6" destOrd="0" presId="urn:microsoft.com/office/officeart/2005/8/layout/chevron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EF330F-6A1F-4BE2-823F-AAF34D795705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D014F711-FCAF-436F-AF5D-CFF1E263F008}">
      <dgm:prSet phldrT="[Text]"/>
      <dgm:spPr>
        <a:solidFill>
          <a:schemeClr val="accent3">
            <a:lumMod val="75000"/>
            <a:alpha val="40000"/>
          </a:schemeClr>
        </a:solidFill>
      </dgm:spPr>
      <dgm:t>
        <a:bodyPr/>
        <a:lstStyle/>
        <a:p>
          <a:r>
            <a:rPr lang="en-US" dirty="0" smtClean="0"/>
            <a:t>Pending</a:t>
          </a:r>
          <a:endParaRPr lang="en-US" dirty="0"/>
        </a:p>
      </dgm:t>
    </dgm:pt>
    <dgm:pt modelId="{B94EC68F-F3F4-4343-B2B4-FC3F5197C96E}" type="parTrans" cxnId="{9E7F1DB8-957B-4B0C-93E2-DDD99D495B0B}">
      <dgm:prSet/>
      <dgm:spPr/>
      <dgm:t>
        <a:bodyPr/>
        <a:lstStyle/>
        <a:p>
          <a:endParaRPr lang="en-US"/>
        </a:p>
      </dgm:t>
    </dgm:pt>
    <dgm:pt modelId="{AFF3D31E-6003-40D2-BF0E-25589A3CEC59}" type="sibTrans" cxnId="{9E7F1DB8-957B-4B0C-93E2-DDD99D495B0B}">
      <dgm:prSet/>
      <dgm:spPr/>
      <dgm:t>
        <a:bodyPr/>
        <a:lstStyle/>
        <a:p>
          <a:endParaRPr lang="en-US"/>
        </a:p>
      </dgm:t>
    </dgm:pt>
    <dgm:pt modelId="{46391B00-BB43-45C2-B49D-6456AFCCAC9E}">
      <dgm:prSet phldrT="[Text]"/>
      <dgm:spPr>
        <a:solidFill>
          <a:srgbClr val="00B050">
            <a:alpha val="40000"/>
          </a:srgbClr>
        </a:solidFill>
      </dgm:spPr>
      <dgm:t>
        <a:bodyPr/>
        <a:lstStyle/>
        <a:p>
          <a:r>
            <a:rPr lang="en-US" dirty="0" smtClean="0"/>
            <a:t>ACTIVE</a:t>
          </a:r>
          <a:endParaRPr lang="en-US" dirty="0"/>
        </a:p>
      </dgm:t>
    </dgm:pt>
    <dgm:pt modelId="{20F8FD38-E922-41F8-8AD3-4CDD4F65AFB8}" type="parTrans" cxnId="{C9C98F9B-741E-466C-A11B-6976F526906D}">
      <dgm:prSet/>
      <dgm:spPr/>
      <dgm:t>
        <a:bodyPr/>
        <a:lstStyle/>
        <a:p>
          <a:endParaRPr lang="en-US"/>
        </a:p>
      </dgm:t>
    </dgm:pt>
    <dgm:pt modelId="{65202CEA-388C-498A-B570-C3B8843456C4}" type="sibTrans" cxnId="{C9C98F9B-741E-466C-A11B-6976F526906D}">
      <dgm:prSet/>
      <dgm:spPr/>
      <dgm:t>
        <a:bodyPr/>
        <a:lstStyle/>
        <a:p>
          <a:endParaRPr lang="en-US"/>
        </a:p>
      </dgm:t>
    </dgm:pt>
    <dgm:pt modelId="{B07694D7-405C-4BB9-8C5D-514DA66A64B9}">
      <dgm:prSet phldrT="[Text]"/>
      <dgm:spPr>
        <a:solidFill>
          <a:schemeClr val="bg1">
            <a:lumMod val="50000"/>
            <a:alpha val="40000"/>
          </a:schemeClr>
        </a:solidFill>
      </dgm:spPr>
      <dgm:t>
        <a:bodyPr/>
        <a:lstStyle/>
        <a:p>
          <a:r>
            <a:rPr lang="en-US" dirty="0" smtClean="0"/>
            <a:t>Inactive</a:t>
          </a:r>
          <a:endParaRPr lang="en-US" dirty="0"/>
        </a:p>
      </dgm:t>
    </dgm:pt>
    <dgm:pt modelId="{67B8078F-3169-4471-8290-56A6CC2AE6A1}" type="parTrans" cxnId="{D01FF605-35C6-4AB3-8E68-1ABEEDA16D3C}">
      <dgm:prSet/>
      <dgm:spPr/>
      <dgm:t>
        <a:bodyPr/>
        <a:lstStyle/>
        <a:p>
          <a:endParaRPr lang="en-US"/>
        </a:p>
      </dgm:t>
    </dgm:pt>
    <dgm:pt modelId="{20E29ACA-7A55-457F-80F7-434D91613B3B}" type="sibTrans" cxnId="{D01FF605-35C6-4AB3-8E68-1ABEEDA16D3C}">
      <dgm:prSet/>
      <dgm:spPr/>
      <dgm:t>
        <a:bodyPr/>
        <a:lstStyle/>
        <a:p>
          <a:endParaRPr lang="en-US"/>
        </a:p>
      </dgm:t>
    </dgm:pt>
    <dgm:pt modelId="{27E4B2AF-0023-48F3-A19E-80A13F7896D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Defunct</a:t>
          </a:r>
          <a:endParaRPr lang="en-US" dirty="0"/>
        </a:p>
      </dgm:t>
    </dgm:pt>
    <dgm:pt modelId="{00F7A6E7-62A8-43E0-8BBB-37F10D7C2472}" type="parTrans" cxnId="{4DB0742F-F757-4456-8091-EE3EC0C4B5B1}">
      <dgm:prSet/>
      <dgm:spPr/>
      <dgm:t>
        <a:bodyPr/>
        <a:lstStyle/>
        <a:p>
          <a:endParaRPr lang="en-US"/>
        </a:p>
      </dgm:t>
    </dgm:pt>
    <dgm:pt modelId="{3377CA50-B22E-4419-B337-D0ED52D01B16}" type="sibTrans" cxnId="{4DB0742F-F757-4456-8091-EE3EC0C4B5B1}">
      <dgm:prSet/>
      <dgm:spPr/>
      <dgm:t>
        <a:bodyPr/>
        <a:lstStyle/>
        <a:p>
          <a:endParaRPr lang="en-US"/>
        </a:p>
      </dgm:t>
    </dgm:pt>
    <dgm:pt modelId="{00BAB04A-9802-40D0-A8F7-849F19711CF2}" type="pres">
      <dgm:prSet presAssocID="{22EF330F-6A1F-4BE2-823F-AAF34D795705}" presName="Name0" presStyleCnt="0">
        <dgm:presLayoutVars>
          <dgm:dir/>
          <dgm:animLvl val="lvl"/>
          <dgm:resizeHandles val="exact"/>
        </dgm:presLayoutVars>
      </dgm:prSet>
      <dgm:spPr/>
    </dgm:pt>
    <dgm:pt modelId="{925938D2-AA7F-4D8C-B7D3-D64AF88F3701}" type="pres">
      <dgm:prSet presAssocID="{D014F711-FCAF-436F-AF5D-CFF1E263F00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305AA0-857C-4117-B28C-97D5643B181F}" type="pres">
      <dgm:prSet presAssocID="{AFF3D31E-6003-40D2-BF0E-25589A3CEC59}" presName="parTxOnlySpace" presStyleCnt="0"/>
      <dgm:spPr/>
    </dgm:pt>
    <dgm:pt modelId="{D9948462-1DA7-42D6-94A1-4E9356692F09}" type="pres">
      <dgm:prSet presAssocID="{46391B00-BB43-45C2-B49D-6456AFCCAC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7A9F41E-BCA2-4246-905D-FFAAE6F151A3}" type="pres">
      <dgm:prSet presAssocID="{65202CEA-388C-498A-B570-C3B8843456C4}" presName="parTxOnlySpace" presStyleCnt="0"/>
      <dgm:spPr/>
    </dgm:pt>
    <dgm:pt modelId="{4281C158-82F7-404D-A3DE-68AEE6E53395}" type="pres">
      <dgm:prSet presAssocID="{B07694D7-405C-4BB9-8C5D-514DA66A64B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7406213-1466-45A6-AAA6-9CCC02CD9830}" type="pres">
      <dgm:prSet presAssocID="{20E29ACA-7A55-457F-80F7-434D91613B3B}" presName="parTxOnlySpace" presStyleCnt="0"/>
      <dgm:spPr/>
    </dgm:pt>
    <dgm:pt modelId="{9519EB1B-163F-4A58-A445-D076A705FFA0}" type="pres">
      <dgm:prSet presAssocID="{27E4B2AF-0023-48F3-A19E-80A13F7896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98F9B-741E-466C-A11B-6976F526906D}" srcId="{22EF330F-6A1F-4BE2-823F-AAF34D795705}" destId="{46391B00-BB43-45C2-B49D-6456AFCCAC9E}" srcOrd="1" destOrd="0" parTransId="{20F8FD38-E922-41F8-8AD3-4CDD4F65AFB8}" sibTransId="{65202CEA-388C-498A-B570-C3B8843456C4}"/>
    <dgm:cxn modelId="{7A9105C2-B42A-4764-B521-856D0F737E37}" type="presOf" srcId="{22EF330F-6A1F-4BE2-823F-AAF34D795705}" destId="{00BAB04A-9802-40D0-A8F7-849F19711CF2}" srcOrd="0" destOrd="0" presId="urn:microsoft.com/office/officeart/2005/8/layout/chevron1"/>
    <dgm:cxn modelId="{B25870D1-17C0-48C1-B752-E3C3802F669D}" type="presOf" srcId="{D014F711-FCAF-436F-AF5D-CFF1E263F008}" destId="{925938D2-AA7F-4D8C-B7D3-D64AF88F3701}" srcOrd="0" destOrd="0" presId="urn:microsoft.com/office/officeart/2005/8/layout/chevron1"/>
    <dgm:cxn modelId="{BFF1A0F6-F853-462E-98F3-A9EA4906616B}" type="presOf" srcId="{B07694D7-405C-4BB9-8C5D-514DA66A64B9}" destId="{4281C158-82F7-404D-A3DE-68AEE6E53395}" srcOrd="0" destOrd="0" presId="urn:microsoft.com/office/officeart/2005/8/layout/chevron1"/>
    <dgm:cxn modelId="{4DB0742F-F757-4456-8091-EE3EC0C4B5B1}" srcId="{22EF330F-6A1F-4BE2-823F-AAF34D795705}" destId="{27E4B2AF-0023-48F3-A19E-80A13F7896D1}" srcOrd="3" destOrd="0" parTransId="{00F7A6E7-62A8-43E0-8BBB-37F10D7C2472}" sibTransId="{3377CA50-B22E-4419-B337-D0ED52D01B16}"/>
    <dgm:cxn modelId="{A20B8932-E1F0-4893-BAC9-0ED76A5E038A}" type="presOf" srcId="{46391B00-BB43-45C2-B49D-6456AFCCAC9E}" destId="{D9948462-1DA7-42D6-94A1-4E9356692F09}" srcOrd="0" destOrd="0" presId="urn:microsoft.com/office/officeart/2005/8/layout/chevron1"/>
    <dgm:cxn modelId="{D01FF605-35C6-4AB3-8E68-1ABEEDA16D3C}" srcId="{22EF330F-6A1F-4BE2-823F-AAF34D795705}" destId="{B07694D7-405C-4BB9-8C5D-514DA66A64B9}" srcOrd="2" destOrd="0" parTransId="{67B8078F-3169-4471-8290-56A6CC2AE6A1}" sibTransId="{20E29ACA-7A55-457F-80F7-434D91613B3B}"/>
    <dgm:cxn modelId="{1E49D364-0876-43E7-B0D3-C74B2290A97F}" type="presOf" srcId="{27E4B2AF-0023-48F3-A19E-80A13F7896D1}" destId="{9519EB1B-163F-4A58-A445-D076A705FFA0}" srcOrd="0" destOrd="0" presId="urn:microsoft.com/office/officeart/2005/8/layout/chevron1"/>
    <dgm:cxn modelId="{9E7F1DB8-957B-4B0C-93E2-DDD99D495B0B}" srcId="{22EF330F-6A1F-4BE2-823F-AAF34D795705}" destId="{D014F711-FCAF-436F-AF5D-CFF1E263F008}" srcOrd="0" destOrd="0" parTransId="{B94EC68F-F3F4-4343-B2B4-FC3F5197C96E}" sibTransId="{AFF3D31E-6003-40D2-BF0E-25589A3CEC59}"/>
    <dgm:cxn modelId="{0B961F9C-16B0-4758-9BF0-20A4F0BF3338}" type="presParOf" srcId="{00BAB04A-9802-40D0-A8F7-849F19711CF2}" destId="{925938D2-AA7F-4D8C-B7D3-D64AF88F3701}" srcOrd="0" destOrd="0" presId="urn:microsoft.com/office/officeart/2005/8/layout/chevron1"/>
    <dgm:cxn modelId="{F7F7EA40-DFF0-476B-9670-23792948F8CC}" type="presParOf" srcId="{00BAB04A-9802-40D0-A8F7-849F19711CF2}" destId="{82305AA0-857C-4117-B28C-97D5643B181F}" srcOrd="1" destOrd="0" presId="urn:microsoft.com/office/officeart/2005/8/layout/chevron1"/>
    <dgm:cxn modelId="{AEA24849-54A9-4F70-BDB3-DE8A2D07940E}" type="presParOf" srcId="{00BAB04A-9802-40D0-A8F7-849F19711CF2}" destId="{D9948462-1DA7-42D6-94A1-4E9356692F09}" srcOrd="2" destOrd="0" presId="urn:microsoft.com/office/officeart/2005/8/layout/chevron1"/>
    <dgm:cxn modelId="{657CE355-8AC7-477A-9510-B10ED9CE5831}" type="presParOf" srcId="{00BAB04A-9802-40D0-A8F7-849F19711CF2}" destId="{07A9F41E-BCA2-4246-905D-FFAAE6F151A3}" srcOrd="3" destOrd="0" presId="urn:microsoft.com/office/officeart/2005/8/layout/chevron1"/>
    <dgm:cxn modelId="{1BC14178-9C07-4892-914A-CC58E0CC5CAB}" type="presParOf" srcId="{00BAB04A-9802-40D0-A8F7-849F19711CF2}" destId="{4281C158-82F7-404D-A3DE-68AEE6E53395}" srcOrd="4" destOrd="0" presId="urn:microsoft.com/office/officeart/2005/8/layout/chevron1"/>
    <dgm:cxn modelId="{99817494-C5E9-4115-BDD4-47971CACF6CF}" type="presParOf" srcId="{00BAB04A-9802-40D0-A8F7-849F19711CF2}" destId="{67406213-1466-45A6-AAA6-9CCC02CD9830}" srcOrd="5" destOrd="0" presId="urn:microsoft.com/office/officeart/2005/8/layout/chevron1"/>
    <dgm:cxn modelId="{EB6D366C-F93C-44B6-9F96-865AFBEAE952}" type="presParOf" srcId="{00BAB04A-9802-40D0-A8F7-849F19711CF2}" destId="{9519EB1B-163F-4A58-A445-D076A705FFA0}" srcOrd="6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CBA4-7DE7-43CF-A15E-EA9A114A4DF7}" type="datetimeFigureOut">
              <a:rPr lang="en-US" smtClean="0"/>
              <a:t>7/3/2009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426B-64CD-429C-B1C2-985C4ED1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CBA4-7DE7-43CF-A15E-EA9A114A4DF7}" type="datetimeFigureOut">
              <a:rPr lang="en-US" smtClean="0"/>
              <a:t>7/3/2009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426B-64CD-429C-B1C2-985C4ED1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CBA4-7DE7-43CF-A15E-EA9A114A4DF7}" type="datetimeFigureOut">
              <a:rPr lang="en-US" smtClean="0"/>
              <a:t>7/3/2009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426B-64CD-429C-B1C2-985C4ED1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CBA4-7DE7-43CF-A15E-EA9A114A4DF7}" type="datetimeFigureOut">
              <a:rPr lang="en-US" smtClean="0"/>
              <a:t>7/3/2009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426B-64CD-429C-B1C2-985C4ED1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CBA4-7DE7-43CF-A15E-EA9A114A4DF7}" type="datetimeFigureOut">
              <a:rPr lang="en-US" smtClean="0"/>
              <a:t>7/3/2009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426B-64CD-429C-B1C2-985C4ED1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CBA4-7DE7-43CF-A15E-EA9A114A4DF7}" type="datetimeFigureOut">
              <a:rPr lang="en-US" smtClean="0"/>
              <a:t>7/3/2009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426B-64CD-429C-B1C2-985C4ED1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CBA4-7DE7-43CF-A15E-EA9A114A4DF7}" type="datetimeFigureOut">
              <a:rPr lang="en-US" smtClean="0"/>
              <a:t>7/3/2009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426B-64CD-429C-B1C2-985C4ED1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CBA4-7DE7-43CF-A15E-EA9A114A4DF7}" type="datetimeFigureOut">
              <a:rPr lang="en-US" smtClean="0"/>
              <a:t>7/3/2009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426B-64CD-429C-B1C2-985C4ED1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CBA4-7DE7-43CF-A15E-EA9A114A4DF7}" type="datetimeFigureOut">
              <a:rPr lang="en-US" smtClean="0"/>
              <a:t>7/3/2009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426B-64CD-429C-B1C2-985C4ED1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CBA4-7DE7-43CF-A15E-EA9A114A4DF7}" type="datetimeFigureOut">
              <a:rPr lang="en-US" smtClean="0"/>
              <a:t>7/3/2009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426B-64CD-429C-B1C2-985C4ED1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CBA4-7DE7-43CF-A15E-EA9A114A4DF7}" type="datetimeFigureOut">
              <a:rPr lang="en-US" smtClean="0"/>
              <a:t>7/3/2009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426B-64CD-429C-B1C2-985C4ED1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7CBA4-7DE7-43CF-A15E-EA9A114A4DF7}" type="datetimeFigureOut">
              <a:rPr lang="en-US" smtClean="0"/>
              <a:t>7/3/2009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426B-64CD-429C-B1C2-985C4ED109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2286000"/>
            <a:ext cx="396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state:  Pending</a:t>
            </a:r>
          </a:p>
          <a:p>
            <a:r>
              <a:rPr lang="en-US" dirty="0" smtClean="0"/>
              <a:t>Click on “Active” to move to active state.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2286000"/>
            <a:ext cx="3856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state:  Active</a:t>
            </a:r>
          </a:p>
          <a:p>
            <a:r>
              <a:rPr lang="en-US" dirty="0" smtClean="0"/>
              <a:t>Click on the state you’d like to move to.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2286000"/>
            <a:ext cx="3856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state:  Inactive</a:t>
            </a:r>
          </a:p>
          <a:p>
            <a:r>
              <a:rPr lang="en-US" dirty="0" smtClean="0"/>
              <a:t>Click on the state you’d like to move to.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2286000"/>
            <a:ext cx="3856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state:  Defunct</a:t>
            </a:r>
          </a:p>
          <a:p>
            <a:r>
              <a:rPr lang="en-US" dirty="0" smtClean="0"/>
              <a:t>Click on the state you’d like to move to.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</dc:creator>
  <cp:lastModifiedBy>David</cp:lastModifiedBy>
  <cp:revision>9</cp:revision>
  <dcterms:created xsi:type="dcterms:W3CDTF">2009-07-04T00:07:25Z</dcterms:created>
  <dcterms:modified xsi:type="dcterms:W3CDTF">2009-07-04T00:22:31Z</dcterms:modified>
</cp:coreProperties>
</file>