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ED76-19F7-4BE8-8BE6-97A4C0A7E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our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54305-ECDA-44FF-8C2C-6B6FEE0BB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Embadded</a:t>
            </a:r>
            <a:r>
              <a:rPr lang="en-US" dirty="0"/>
              <a:t> system lab</a:t>
            </a:r>
          </a:p>
        </p:txBody>
      </p:sp>
    </p:spTree>
    <p:extLst>
      <p:ext uri="{BB962C8B-B14F-4D97-AF65-F5344CB8AC3E}">
        <p14:creationId xmlns:p14="http://schemas.microsoft.com/office/powerpoint/2010/main" val="2707887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ED76-19F7-4BE8-8BE6-97A4C0A7E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we done on this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54305-ECDA-44FF-8C2C-6B6FEE0BB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7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ED76-19F7-4BE8-8BE6-97A4C0A7E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goal from  this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54305-ECDA-44FF-8C2C-6B6FEE0BB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84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ED76-19F7-4BE8-8BE6-97A4C0A7E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54305-ECDA-44FF-8C2C-6B6FEE0BB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0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ED76-19F7-4BE8-8BE6-97A4C0A7E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54305-ECDA-44FF-8C2C-6B6FEE0BB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5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ED76-19F7-4BE8-8BE6-97A4C0A7E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69819"/>
            <a:ext cx="8825658" cy="1579418"/>
          </a:xfrm>
        </p:spPr>
        <p:txBody>
          <a:bodyPr/>
          <a:lstStyle/>
          <a:p>
            <a:r>
              <a:rPr lang="en-US" sz="4000" dirty="0"/>
              <a:t>Team Pie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54305-ECDA-44FF-8C2C-6B6FEE0BB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12473"/>
            <a:ext cx="8825658" cy="2826327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Sourov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Das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Tomal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2018200000034</a:t>
            </a:r>
          </a:p>
          <a:p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Farhana Habib Tamanna 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2018200000036</a:t>
            </a:r>
          </a:p>
          <a:p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Tanzim Hasan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2018200000038</a:t>
            </a:r>
          </a:p>
        </p:txBody>
      </p:sp>
    </p:spTree>
    <p:extLst>
      <p:ext uri="{BB962C8B-B14F-4D97-AF65-F5344CB8AC3E}">
        <p14:creationId xmlns:p14="http://schemas.microsoft.com/office/powerpoint/2010/main" val="3382989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ED76-19F7-4BE8-8BE6-97A4C0A7E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Aim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54305-ECDA-44FF-8C2C-6B6FEE0BB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3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ED76-19F7-4BE8-8BE6-97A4C0A7E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this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54305-ECDA-44FF-8C2C-6B6FEE0BB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0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ED76-19F7-4BE8-8BE6-97A4C0A7E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complexity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54305-ECDA-44FF-8C2C-6B6FEE0BB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0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ED76-19F7-4BE8-8BE6-97A4C0A7E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Used component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54305-ECDA-44FF-8C2C-6B6FEE0BB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2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ED76-19F7-4BE8-8BE6-97A4C0A7E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Pin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54305-ECDA-44FF-8C2C-6B6FEE0BB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1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ED76-19F7-4BE8-8BE6-97A4C0A7E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Component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54305-ECDA-44FF-8C2C-6B6FEE0BB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6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ED76-19F7-4BE8-8BE6-97A4C0A7E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54305-ECDA-44FF-8C2C-6B6FEE0BB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98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9</TotalTime>
  <Words>41</Words>
  <Application>Microsoft Office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Welcome to our presentation</vt:lpstr>
      <vt:lpstr>Team Pie</vt:lpstr>
      <vt:lpstr>Aim of the project</vt:lpstr>
      <vt:lpstr>Why this project</vt:lpstr>
      <vt:lpstr>Project complexity</vt:lpstr>
      <vt:lpstr>Used component</vt:lpstr>
      <vt:lpstr>Pin diagram</vt:lpstr>
      <vt:lpstr>Component architecture</vt:lpstr>
      <vt:lpstr>code</vt:lpstr>
      <vt:lpstr>What we done on this</vt:lpstr>
      <vt:lpstr>Future goal from  this project</vt:lpstr>
      <vt:lpstr>Any question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</dc:title>
  <dc:creator>Tanzim Hasan</dc:creator>
  <cp:lastModifiedBy>Tanzim Hasan</cp:lastModifiedBy>
  <cp:revision>2</cp:revision>
  <dcterms:created xsi:type="dcterms:W3CDTF">2022-10-09T20:41:23Z</dcterms:created>
  <dcterms:modified xsi:type="dcterms:W3CDTF">2022-10-09T20:51:11Z</dcterms:modified>
</cp:coreProperties>
</file>