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6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79736"/>
  </p:normalViewPr>
  <p:slideViewPr>
    <p:cSldViewPr snapToGrid="0" snapToObjects="1">
      <p:cViewPr varScale="1">
        <p:scale>
          <a:sx n="124" d="100"/>
          <a:sy n="124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784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Jonsson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Leif, et al. "Automated bug assignment: Ensemble-based machine learning in large scale industrial contexts." </a:t>
            </a:r>
            <a:r>
              <a:rPr lang="en-US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Empirical Software Engineering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21.4 (2016): 1533-1578.</a:t>
            </a:r>
          </a:p>
          <a:p>
            <a:pPr lvl="0">
              <a:spcBef>
                <a:spcPts val="0"/>
              </a:spcBef>
              <a:buNone/>
            </a:pPr>
            <a:endParaRPr lang="en-US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@article{jonsson2016automated, title={Automated bug assignment: Ensemble-based machine learning in large scale industrial contexts}, author={</a:t>
            </a:r>
            <a:r>
              <a:rPr lang="en-US" dirty="0" err="1" smtClean="0"/>
              <a:t>Jonsson</a:t>
            </a:r>
            <a:r>
              <a:rPr lang="en-US" dirty="0" smtClean="0"/>
              <a:t>, Leif and Borg, Markus and Broman, David and </a:t>
            </a:r>
            <a:r>
              <a:rPr lang="en-US" dirty="0" err="1" smtClean="0"/>
              <a:t>Sandahl</a:t>
            </a:r>
            <a:r>
              <a:rPr lang="en-US" dirty="0" smtClean="0"/>
              <a:t>, Kristian and </a:t>
            </a:r>
            <a:r>
              <a:rPr lang="en-US" dirty="0" err="1" smtClean="0"/>
              <a:t>Eldh</a:t>
            </a:r>
            <a:r>
              <a:rPr lang="en-US" dirty="0" smtClean="0"/>
              <a:t>, Sigrid and </a:t>
            </a:r>
            <a:r>
              <a:rPr lang="en-US" dirty="0" err="1" smtClean="0"/>
              <a:t>Runeson</a:t>
            </a:r>
            <a:r>
              <a:rPr lang="en-US" smtClean="0"/>
              <a:t>, Per}, journal={Empirical Software Engineering}, volume={21}, number={4}, pages={1533--1578}, year={2016}, publisher={Springer} }</a:t>
            </a:r>
            <a:endParaRPr lang="sv" dirty="0"/>
          </a:p>
        </p:txBody>
      </p:sp>
    </p:spTree>
    <p:extLst>
      <p:ext uri="{BB962C8B-B14F-4D97-AF65-F5344CB8AC3E}">
        <p14:creationId xmlns:p14="http://schemas.microsoft.com/office/powerpoint/2010/main" val="198034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sv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sv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dk2"/>
                </a:solidFill>
              </a:rPr>
              <a:t>‹#›</a:t>
            </a:fld>
            <a:endParaRPr lang="sv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 descr="VisualAbstractBugAssign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5677" y="-162838"/>
            <a:ext cx="9469677" cy="530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Visual Abstract as a Lens for Communicating Design Science Research in Software Engineering</dc:title>
  <cp:lastModifiedBy>Microsoft Office User</cp:lastModifiedBy>
  <cp:revision>6</cp:revision>
  <dcterms:modified xsi:type="dcterms:W3CDTF">2017-11-09T14:16:29Z</dcterms:modified>
</cp:coreProperties>
</file>