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4"/>
  </p:normalViewPr>
  <p:slideViewPr>
    <p:cSldViewPr snapToGrid="0" snapToObjects="1">
      <p:cViewPr varScale="1">
        <p:scale>
          <a:sx n="135" d="100"/>
          <a:sy n="135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-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784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Jonsson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Leif, et al. </a:t>
            </a:r>
            <a:r>
              <a:rPr lang="en-US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"Automated bug assignment: Ensemble-based machine learning in large scale industrial contexts." </a:t>
            </a:r>
            <a:r>
              <a:rPr lang="en-US" sz="11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Empirical Software Engineering</a:t>
            </a:r>
            <a:r>
              <a:rPr lang="en-US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21.4 (2016): 1533-1578.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9803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VisualAbstractBugAssign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677" y="-162838"/>
            <a:ext cx="9469677" cy="530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Visual Abstract as a Lens for Communicating Design Science Research in Software Engineering</dc:title>
  <cp:lastModifiedBy>Microsoft Office User</cp:lastModifiedBy>
  <cp:revision>5</cp:revision>
  <dcterms:modified xsi:type="dcterms:W3CDTF">2017-11-09T14:13:10Z</dcterms:modified>
</cp:coreProperties>
</file>