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71" r:id="rId5"/>
    <p:sldId id="272" r:id="rId6"/>
    <p:sldId id="273" r:id="rId7"/>
    <p:sldId id="266" r:id="rId8"/>
    <p:sldId id="267" r:id="rId9"/>
    <p:sldId id="268" r:id="rId10"/>
    <p:sldId id="269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10477-910B-4024-99EA-C80B4FF5F4B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5C6C-FB0E-4A08-BEB0-393EE2B2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5C6C-FB0E-4A08-BEB0-393EE2B265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5C6C-FB0E-4A08-BEB0-393EE2B26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8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5C6C-FB0E-4A08-BEB0-393EE2B265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5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https://images.app.goo.gl/8iXCxbdMQcAsC1Wy9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5C6C-FB0E-4A08-BEB0-393EE2B265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4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BAE3-EDBC-4104-A38D-D0F38FCD3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B4CAA-E8E3-428A-98A2-49E64013C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E70F-931F-4D46-ADC3-EFDEB92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AD48-EC33-4FA6-B212-671EAC6B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E2E3-2549-47B9-8E71-E9598547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BD41-CF5A-4ECC-A8F6-94BA6748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7D98A-5AB7-4940-8A48-B74F57A43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5929-5846-4F0E-8656-481617F7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A994-1F16-4F41-AC40-F791B509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9C6F1-A230-49E0-8A79-F9D35652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C7711-9D02-440E-83C4-121411C55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94387-C750-4739-A4B4-8512CECCE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6651-29DF-4A24-880C-E537F441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D598-A11F-4506-BCAE-DBB2AB41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A03B-075F-42AD-927B-460E3C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5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EA94-C877-4C29-836C-6A713CB6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26D71-5CD9-423F-80F0-DB74C1D6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C021-59F5-42AB-8CE9-771AA349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3A170-814F-4C75-B660-D62F2A8D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5697-0DA0-44D2-B3A0-93ECB815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F35A-F482-47B8-B962-7B0F651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45EC-1F4A-483F-BC77-AA121E72B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0C698-9A7C-4AB4-9403-1E9BABD0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8A02-DB36-4356-BEC1-37A2B349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F6BD-83EF-42A1-9B40-4AAA8949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2E6E-EE26-46FD-A9FA-FE65B2A7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7CF6-27E4-435D-8F5B-D3683072B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6E96-5847-46D0-81E7-24DD9B10B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BB34-BDE5-4A71-8CE8-350124C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7C09-BCE6-43E5-97A5-AEB50CBF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66F44-1108-45FD-9FA4-2A274ACD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6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B3F0-D864-4575-A6F5-5A7C31B9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1052A-E940-425A-A3ED-5D2F402BC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37552-55CE-4F57-9816-06D7D9A2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95739-C897-4078-80A9-27283656C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ADF4C-46FB-464F-9090-E174DC3F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9CE8D-B37E-4FCF-A976-6CD0D34C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9C4EB-A9CB-4100-A964-8287A17C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B18E5-A634-4898-9A71-1A510835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0F06-B8C8-4FDC-947A-F76808B2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A1DC8-F1CF-4244-AFD2-00D0676E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D2493-FB90-4DB9-9703-46B02210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E0487-9C98-4509-A009-14D801D6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F92D6-0F41-42A4-AA6F-96DA0D6E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B8960-A516-402B-8B57-467C5D1D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43272-9FCA-4BEF-B4E0-A748EDA0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2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9778-3112-4B36-AFCE-E6DED441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447E-8CCC-484E-AD0F-30A21F1B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9DC5E-AA9C-4BD4-87D2-02F6266D5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757C-B772-43E4-8A63-85C24DD4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59B91-957A-44EF-B020-31E0E20A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2463-4B18-44F0-9F71-8AEC2E3D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3ECC-49C3-454A-9269-C9B0BDFF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331E4-6AA3-495C-BBEB-6B067FACB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44D1D-67BC-47A6-9715-6D70F6286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D7144-D78A-418E-BC4E-288FC447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1D3B-A5E7-45F3-918D-6CBA6DA5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381B-7EC6-40E1-9F12-98FEA83E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3C4FE-3B07-4155-B592-18394281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51CB-7A82-4006-8109-F274A79C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E563-013E-4040-B134-B24FDEA97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39C2-3453-4791-9F1D-669CFC11A4DD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58E89-5426-4316-A828-2CD194CFF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8661-BA56-4977-8C2B-2F4948DE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1312-EFDE-4C30-A64A-1CCD72274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3CDFD-E86D-4F01-8873-BF125CEC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" t="9091" r="245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6FD8F-3B15-41AC-911F-376F47DBE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2973622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You Mad Bro?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E1900-DE78-491B-948B-F6B4C3189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By: Darius Fuller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6570-B9DB-466C-AF24-452305B3B6C5}"/>
              </a:ext>
            </a:extLst>
          </p:cNvPr>
          <p:cNvSpPr txBox="1"/>
          <p:nvPr/>
        </p:nvSpPr>
        <p:spPr>
          <a:xfrm>
            <a:off x="435310" y="3979817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Twitter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411919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1012" cy="466725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This model is best used in a binary sense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can be used to help filter ‘Neutral’ tweets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At the cost of 43% loss of non-neutral tweets (per class)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rest is likely non-neutral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help sift through large amounts of tweets before humans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With 75% intra-class accuracy, can have humans look over rest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People care about time and money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Free is better!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Time is money</a:t>
            </a:r>
          </a:p>
        </p:txBody>
      </p:sp>
      <p:pic>
        <p:nvPicPr>
          <p:cNvPr id="4098" name="Picture 2" descr="Sample Letter of Recommendation for MS [2020] | AdmissionTable.com">
            <a:extLst>
              <a:ext uri="{FF2B5EF4-FFF2-40B4-BE49-F238E27FC236}">
                <a16:creationId xmlns:a16="http://schemas.microsoft.com/office/drawing/2014/main" id="{F2A51D38-4FB5-4DD4-8443-E88F0065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12" y="2987361"/>
            <a:ext cx="4727692" cy="2573966"/>
          </a:xfrm>
          <a:prstGeom prst="rect">
            <a:avLst/>
          </a:prstGeom>
          <a:noFill/>
          <a:effectLst>
            <a:reflection stA="15000" endPos="92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29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Data!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to train with, more learning (generally)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time with different Neural Network architectures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Unlimited amount of combinations available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Standard Machine Learning methods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Classifier such as </a:t>
            </a:r>
            <a:r>
              <a:rPr lang="en-US" dirty="0" err="1">
                <a:solidFill>
                  <a:schemeClr val="bg1"/>
                </a:solidFill>
              </a:rPr>
              <a:t>RandomForest</a:t>
            </a:r>
            <a:r>
              <a:rPr lang="en-US" dirty="0">
                <a:solidFill>
                  <a:schemeClr val="bg1"/>
                </a:solidFill>
              </a:rPr>
              <a:t> or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0351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624096-A6C5-4E36-86D5-07849D7294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69966"/>
            <a:ext cx="12191999" cy="7127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464E1-FC43-41E8-9D66-C7DC3F7F67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6887" b="3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44D5C-7147-43D9-9CA0-71272AA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Task &amp;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6269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model that can ‘read’ tweets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Detect sentiment:	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Positive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Negative	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Neutral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Gain insight on how public views your ‘product’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help understand behavior online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lipart Of Reading 02 - Good School Hunting">
            <a:extLst>
              <a:ext uri="{FF2B5EF4-FFF2-40B4-BE49-F238E27FC236}">
                <a16:creationId xmlns:a16="http://schemas.microsoft.com/office/drawing/2014/main" id="{26C331AB-4F1A-4FC2-B4D8-2ED3A5ACE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10" y="2410096"/>
            <a:ext cx="4544456" cy="289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itter-logo-clipart-free-20 | Metric Metal">
            <a:extLst>
              <a:ext uri="{FF2B5EF4-FFF2-40B4-BE49-F238E27FC236}">
                <a16:creationId xmlns:a16="http://schemas.microsoft.com/office/drawing/2014/main" id="{14418E7B-368F-4E62-ABD1-CAFA9B826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6118">
            <a:off x="10383805" y="3708687"/>
            <a:ext cx="780325" cy="85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932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‘Brands and Product Emotions’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Data.world</a:t>
            </a:r>
            <a:r>
              <a:rPr lang="en-US" dirty="0">
                <a:solidFill>
                  <a:schemeClr val="bg1"/>
                </a:solidFill>
              </a:rPr>
              <a:t> via </a:t>
            </a:r>
            <a:r>
              <a:rPr lang="en-US" dirty="0" err="1">
                <a:solidFill>
                  <a:schemeClr val="bg1"/>
                </a:solidFill>
              </a:rPr>
              <a:t>Crowdflower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Asked if the tweet expressed emotion: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Towards a brand and/or product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kind of emotion?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Over 9,000 tweets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~60% were neutral</a:t>
            </a:r>
          </a:p>
        </p:txBody>
      </p:sp>
      <p:pic>
        <p:nvPicPr>
          <p:cNvPr id="2050" name="Picture 2" descr="SXSW festival in Austin is canceled due to coronavirus fears">
            <a:extLst>
              <a:ext uri="{FF2B5EF4-FFF2-40B4-BE49-F238E27FC236}">
                <a16:creationId xmlns:a16="http://schemas.microsoft.com/office/drawing/2014/main" id="{F3461315-A3E6-4787-8DDD-A7017A77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1825625"/>
            <a:ext cx="4465320" cy="42164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7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Dataset -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932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Entire Dataset: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A4844E-5857-402B-A11D-1B00D2CB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06923"/>
            <a:ext cx="5018149" cy="435133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9CC4144-2A45-41DB-A026-FEF2EBE3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463" y="2306923"/>
            <a:ext cx="5606452" cy="435133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0284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Dataset -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932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Negative Tweets: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EA35FAF-0320-45F1-8B7F-842942A62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60" y="1825625"/>
            <a:ext cx="7391226" cy="435133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1752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Dataset -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932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Positive Tweets: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7FC529B-7CCA-497B-BEF5-714772ED5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60" y="1825625"/>
            <a:ext cx="7422739" cy="455423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00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382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Deep Learning with Natural Language Processing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Model ‘learns’ from ‘reading’ inputs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predictions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Tensorflow</a:t>
            </a:r>
            <a:r>
              <a:rPr lang="en-US" dirty="0">
                <a:solidFill>
                  <a:schemeClr val="bg1"/>
                </a:solidFill>
              </a:rPr>
              <a:t> from Google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Cutting-edge modeling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common for these tasks</a:t>
            </a:r>
          </a:p>
        </p:txBody>
      </p:sp>
      <p:pic>
        <p:nvPicPr>
          <p:cNvPr id="3076" name="Picture 4" descr="Neural network - Wikipedia">
            <a:extLst>
              <a:ext uri="{FF2B5EF4-FFF2-40B4-BE49-F238E27FC236}">
                <a16:creationId xmlns:a16="http://schemas.microsoft.com/office/drawing/2014/main" id="{956DEB67-9741-410D-A1C4-24C668BFB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0" b="1084"/>
          <a:stretch/>
        </p:blipFill>
        <p:spPr bwMode="auto">
          <a:xfrm>
            <a:off x="7770223" y="1825625"/>
            <a:ext cx="3557995" cy="3749040"/>
          </a:xfrm>
          <a:prstGeom prst="rect">
            <a:avLst/>
          </a:prstGeom>
          <a:solidFill>
            <a:schemeClr val="bg2">
              <a:alpha val="66000"/>
            </a:schemeClr>
          </a:solidFill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67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811E4-8214-4212-8DBA-931721CE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478" y="-1"/>
            <a:ext cx="12337626" cy="6938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65024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model achieved 65% overall accuracy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Any predictions likelihood of being correct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Considerably better than random chance (33%)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Intra-class accuracy (recall):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Negative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= 37%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Neutral = 75%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Positive = 50%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C336E6B-4FD3-448A-9B4B-76EEAEE01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38" y="1825625"/>
            <a:ext cx="5126556" cy="4470473"/>
          </a:xfrm>
          <a:prstGeom prst="rect">
            <a:avLst/>
          </a:prstGeom>
          <a:solidFill>
            <a:schemeClr val="bg1">
              <a:alpha val="72000"/>
            </a:schemeClr>
          </a:solidFill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00952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A53AD-D350-4223-AE6C-57E2FA19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943BD-3F60-4062-B9F7-2D7A76B6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CF5-9A15-4AAE-B2E3-E63AA33F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918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Each cell: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corresponding % of possible predictions made for this label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Each row totals to 100%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75% of the available ‘Neutral’ tweets were correctly predicted to be so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3C3B6C-7B5E-4CFE-B5D6-BEF3AC9B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414" y="1825625"/>
            <a:ext cx="5126556" cy="4470473"/>
          </a:xfrm>
          <a:prstGeom prst="rect">
            <a:avLst/>
          </a:prstGeom>
          <a:solidFill>
            <a:schemeClr val="bg1">
              <a:alpha val="72000"/>
            </a:schemeClr>
          </a:solidFill>
          <a:effectLst>
            <a:softEdge rad="38100"/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DC120A-4F05-4AD2-BB10-CD8B250030B0}"/>
              </a:ext>
            </a:extLst>
          </p:cNvPr>
          <p:cNvSpPr/>
          <p:nvPr/>
        </p:nvSpPr>
        <p:spPr>
          <a:xfrm>
            <a:off x="7496683" y="3474883"/>
            <a:ext cx="998162" cy="509602"/>
          </a:xfrm>
          <a:prstGeom prst="rightArrow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00E51CC-2923-4235-83EC-B673B5796098}"/>
              </a:ext>
            </a:extLst>
          </p:cNvPr>
          <p:cNvSpPr/>
          <p:nvPr/>
        </p:nvSpPr>
        <p:spPr>
          <a:xfrm>
            <a:off x="8836873" y="4271853"/>
            <a:ext cx="572371" cy="1019103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353</Words>
  <Application>Microsoft Office PowerPoint</Application>
  <PresentationFormat>Widescreen</PresentationFormat>
  <Paragraphs>80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You Mad Bro?</vt:lpstr>
      <vt:lpstr>The Task &amp; Goal</vt:lpstr>
      <vt:lpstr>The Dataset</vt:lpstr>
      <vt:lpstr>The Dataset - Explored</vt:lpstr>
      <vt:lpstr>The Dataset - Explored</vt:lpstr>
      <vt:lpstr>The Dataset - Explored</vt:lpstr>
      <vt:lpstr>The Tools</vt:lpstr>
      <vt:lpstr>Results pt. 1</vt:lpstr>
      <vt:lpstr>Results pt. 2</vt:lpstr>
      <vt:lpstr>Recommendations</vt:lpstr>
      <vt:lpstr>Future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Mad Bro?</dc:title>
  <dc:creator>Darius Fuller</dc:creator>
  <cp:lastModifiedBy>Darius Fuller</cp:lastModifiedBy>
  <cp:revision>19</cp:revision>
  <dcterms:created xsi:type="dcterms:W3CDTF">2020-06-21T05:26:15Z</dcterms:created>
  <dcterms:modified xsi:type="dcterms:W3CDTF">2020-07-06T04:38:29Z</dcterms:modified>
</cp:coreProperties>
</file>