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April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rajeevw/ufc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BAA20-707E-41AC-88DE-6B079137C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0578-A141-4FE0-A277-26DDCA491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Module 3 Project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95880-C60E-4932-AD7F-3ADCE620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000"/>
              <a:t>By Darius Fuller</a:t>
            </a:r>
          </a:p>
          <a:p>
            <a:pPr>
              <a:lnSpc>
                <a:spcPct val="140000"/>
              </a:lnSpc>
            </a:pPr>
            <a:r>
              <a:rPr lang="en-US" sz="1000"/>
              <a:t>Part-time cohort 100719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97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F247-0739-4F46-9E5D-A4AB43A8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AF85-73DF-456E-865C-0DEF280F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6002867" cy="3956179"/>
          </a:xfrm>
        </p:spPr>
        <p:txBody>
          <a:bodyPr/>
          <a:lstStyle/>
          <a:p>
            <a:r>
              <a:rPr lang="en-US" dirty="0"/>
              <a:t>Investigating whether I can create a machine learning model to predict the outcome of a UFC fight.</a:t>
            </a:r>
          </a:p>
          <a:p>
            <a:r>
              <a:rPr lang="en-US" dirty="0"/>
              <a:t>The ideal output will be a value representing the likelihood that either fighter will win.</a:t>
            </a:r>
          </a:p>
          <a:p>
            <a:endParaRPr lang="en-US" dirty="0"/>
          </a:p>
          <a:p>
            <a:r>
              <a:rPr lang="en-US" dirty="0"/>
              <a:t>The goal is that the model achieve the correct winner with 80% accuracy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91A75-01FF-48B0-BE56-14493B6B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317" y="2026568"/>
            <a:ext cx="4495482" cy="3646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59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B611-F87A-4F63-810B-E88053A5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923-67B7-4349-BD86-170A42D8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dataset I used in this project is found at: </a:t>
            </a:r>
            <a:r>
              <a:rPr lang="en-US" dirty="0">
                <a:hlinkClick r:id="rId2"/>
              </a:rPr>
              <a:t>https://www.kaggle.com/rajeevw/ufcdata</a:t>
            </a:r>
            <a:endParaRPr lang="en-US" dirty="0"/>
          </a:p>
          <a:p>
            <a:r>
              <a:rPr lang="en-US" dirty="0"/>
              <a:t>There are: </a:t>
            </a:r>
          </a:p>
          <a:p>
            <a:pPr lvl="1"/>
            <a:r>
              <a:rPr lang="en-US" dirty="0"/>
              <a:t>145 features and over 5000 rows</a:t>
            </a:r>
          </a:p>
          <a:p>
            <a:pPr lvl="1"/>
            <a:r>
              <a:rPr lang="en-US" dirty="0"/>
              <a:t>Details from every UFC fight up until June of 2019</a:t>
            </a:r>
          </a:p>
          <a:p>
            <a:r>
              <a:rPr lang="en-US" dirty="0"/>
              <a:t>There is information about:</a:t>
            </a:r>
          </a:p>
          <a:p>
            <a:pPr lvl="1"/>
            <a:r>
              <a:rPr lang="en-US" dirty="0"/>
              <a:t>Fighter's Win/Loss/Draw record prior to fight</a:t>
            </a:r>
          </a:p>
          <a:p>
            <a:pPr lvl="1"/>
            <a:r>
              <a:rPr lang="en-US" dirty="0"/>
              <a:t>Fighter's method of winning fights</a:t>
            </a:r>
          </a:p>
          <a:p>
            <a:pPr lvl="1"/>
            <a:r>
              <a:rPr lang="en-US" dirty="0"/>
              <a:t>Fighting stance and physical attributes</a:t>
            </a:r>
          </a:p>
          <a:p>
            <a:pPr lvl="1"/>
            <a:r>
              <a:rPr lang="en-US" dirty="0"/>
              <a:t>Pre-calculated averages covering:</a:t>
            </a:r>
          </a:p>
          <a:p>
            <a:pPr lvl="2"/>
            <a:r>
              <a:rPr lang="en-US" dirty="0"/>
              <a:t>Significant strikes</a:t>
            </a:r>
          </a:p>
          <a:p>
            <a:pPr lvl="2"/>
            <a:r>
              <a:rPr lang="en-US" dirty="0"/>
              <a:t>Submissions</a:t>
            </a:r>
          </a:p>
          <a:p>
            <a:pPr lvl="2"/>
            <a:r>
              <a:rPr lang="en-US" dirty="0"/>
              <a:t>'Passing' on the ground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8C375-6A30-4874-99EE-082E7BFE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2" y="3429000"/>
            <a:ext cx="4318001" cy="2063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52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7DA-5E4A-4E47-9129-126FB79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DEA-853F-4640-8108-7B4D12F2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 missing values</a:t>
            </a:r>
          </a:p>
          <a:p>
            <a:pPr lvl="1"/>
            <a:r>
              <a:rPr lang="en-US" dirty="0"/>
              <a:t>Replacement</a:t>
            </a:r>
          </a:p>
          <a:p>
            <a:pPr lvl="1"/>
            <a:r>
              <a:rPr lang="en-US" dirty="0"/>
              <a:t>Removal</a:t>
            </a:r>
          </a:p>
          <a:p>
            <a:endParaRPr lang="en-US" dirty="0"/>
          </a:p>
          <a:p>
            <a:r>
              <a:rPr lang="en-US" dirty="0"/>
              <a:t>Creating the target</a:t>
            </a:r>
          </a:p>
          <a:p>
            <a:pPr lvl="1"/>
            <a:r>
              <a:rPr lang="en-US" dirty="0"/>
              <a:t>Draw, Win (Blue corner), Win (Red corner)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5858-8A5F-4200-9722-22CB7D4A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6AE5-6B97-4C76-A2B9-93DF0C80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  <a:p>
            <a:pPr lvl="1"/>
            <a:r>
              <a:rPr lang="en-US" dirty="0"/>
              <a:t>An algorithm that “learns” and makes “decisions”</a:t>
            </a:r>
          </a:p>
          <a:p>
            <a:pPr lvl="1"/>
            <a:r>
              <a:rPr lang="en-US" dirty="0"/>
              <a:t>Tried seven during this process</a:t>
            </a:r>
          </a:p>
          <a:p>
            <a:endParaRPr lang="en-US" dirty="0"/>
          </a:p>
          <a:p>
            <a:r>
              <a:rPr lang="en-US" dirty="0"/>
              <a:t>Logistic Regression model</a:t>
            </a:r>
          </a:p>
          <a:p>
            <a:pPr lvl="1"/>
            <a:r>
              <a:rPr lang="en-US" dirty="0"/>
              <a:t>Makes a choice based on probability</a:t>
            </a:r>
          </a:p>
        </p:txBody>
      </p:sp>
      <p:pic>
        <p:nvPicPr>
          <p:cNvPr id="1026" name="Picture 2" descr="Derivative of the Sigmoid function - Towards Data Science">
            <a:extLst>
              <a:ext uri="{FF2B5EF4-FFF2-40B4-BE49-F238E27FC236}">
                <a16:creationId xmlns:a16="http://schemas.microsoft.com/office/drawing/2014/main" id="{F8627E3A-74D7-4EA4-B63B-CEAD5CE1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88" y="3166532"/>
            <a:ext cx="4954145" cy="2463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1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2F2-66A6-41B7-A2BE-85EF805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BE0-842E-42AC-A9D8-493F626F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5477933" cy="3956179"/>
          </a:xfrm>
        </p:spPr>
        <p:txBody>
          <a:bodyPr/>
          <a:lstStyle/>
          <a:p>
            <a:r>
              <a:rPr lang="en-US" dirty="0"/>
              <a:t>My model fell short of my 80% accuracy goal</a:t>
            </a:r>
          </a:p>
          <a:p>
            <a:pPr lvl="1"/>
            <a:r>
              <a:rPr lang="en-US" dirty="0"/>
              <a:t>The best model performed at 66% accuracy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Successful at producing probabilities for each fighter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EE8797-B5F0-4FA2-A1D5-7D5DCBD5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82" y="2026568"/>
            <a:ext cx="5034608" cy="3586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D37E-8641-4622-A5FB-3AD784F6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D3B-9550-414B-9180-2520F9B8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14939"/>
            <a:ext cx="6372224" cy="3956179"/>
          </a:xfrm>
        </p:spPr>
        <p:txBody>
          <a:bodyPr/>
          <a:lstStyle/>
          <a:p>
            <a:r>
              <a:rPr lang="en-US" dirty="0"/>
              <a:t>Given my results, I recommend using the model I have created to show probabilities</a:t>
            </a:r>
          </a:p>
          <a:p>
            <a:endParaRPr lang="en-US" dirty="0"/>
          </a:p>
          <a:p>
            <a:r>
              <a:rPr lang="en-US" dirty="0"/>
              <a:t>Currently, it is too unreliable to make strong predictions</a:t>
            </a:r>
          </a:p>
          <a:p>
            <a:endParaRPr lang="en-US" dirty="0"/>
          </a:p>
          <a:p>
            <a:r>
              <a:rPr lang="en-US" dirty="0"/>
              <a:t>Can provide knowledge in terms of “how likely”</a:t>
            </a:r>
          </a:p>
          <a:p>
            <a:pPr lvl="1"/>
            <a:r>
              <a:rPr lang="en-US" dirty="0"/>
              <a:t>The closer the two are, easier it is to swing</a:t>
            </a:r>
          </a:p>
          <a:p>
            <a:pPr lvl="1"/>
            <a:endParaRPr lang="en-US" dirty="0"/>
          </a:p>
        </p:txBody>
      </p:sp>
      <p:pic>
        <p:nvPicPr>
          <p:cNvPr id="3074" name="Picture 2" descr="Ufc 229 Khabib Vs Mcgregor Upcoming Stock Vector (Royalty Free ...">
            <a:extLst>
              <a:ext uri="{FF2B5EF4-FFF2-40B4-BE49-F238E27FC236}">
                <a16:creationId xmlns:a16="http://schemas.microsoft.com/office/drawing/2014/main" id="{BF9ADF89-F131-484F-848B-C9993F00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67" y="2114939"/>
            <a:ext cx="4138322" cy="3496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E6DC-F512-449B-BFEC-0AEA7E22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185E-7CC4-4684-9E49-21C07AE6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time working preprocessing</a:t>
            </a:r>
          </a:p>
          <a:p>
            <a:pPr lvl="1"/>
            <a:r>
              <a:rPr lang="en-US" dirty="0"/>
              <a:t>Find out how helpful AVGs are in prediction</a:t>
            </a:r>
          </a:p>
          <a:p>
            <a:pPr lvl="1"/>
            <a:r>
              <a:rPr lang="en-US" dirty="0"/>
              <a:t>Create a feature for 1</a:t>
            </a:r>
            <a:r>
              <a:rPr lang="en-US" baseline="30000" dirty="0"/>
              <a:t>st</a:t>
            </a:r>
            <a:r>
              <a:rPr lang="en-US" dirty="0"/>
              <a:t> time UFC fighters</a:t>
            </a:r>
          </a:p>
          <a:p>
            <a:pPr lvl="1"/>
            <a:r>
              <a:rPr lang="en-US" dirty="0"/>
              <a:t>Find other metrics to add-in</a:t>
            </a:r>
          </a:p>
          <a:p>
            <a:pPr lvl="1"/>
            <a:endParaRPr lang="en-US" dirty="0"/>
          </a:p>
          <a:p>
            <a:r>
              <a:rPr lang="en-US" dirty="0"/>
              <a:t>Model tuning</a:t>
            </a:r>
          </a:p>
          <a:p>
            <a:pPr lvl="1"/>
            <a:r>
              <a:rPr lang="en-US" dirty="0"/>
              <a:t>Take time to combine more than one model (ensemble)</a:t>
            </a:r>
          </a:p>
          <a:p>
            <a:pPr lvl="1"/>
            <a:r>
              <a:rPr lang="en-US" dirty="0"/>
              <a:t>Play with model parameters longer</a:t>
            </a:r>
          </a:p>
        </p:txBody>
      </p:sp>
      <p:pic>
        <p:nvPicPr>
          <p:cNvPr id="4098" name="Picture 2" descr="Ufc Heavyweight Belt | Free Images at Clker.com - vector clip art ...">
            <a:extLst>
              <a:ext uri="{FF2B5EF4-FFF2-40B4-BE49-F238E27FC236}">
                <a16:creationId xmlns:a16="http://schemas.microsoft.com/office/drawing/2014/main" id="{BA27A195-DADA-45BA-B01D-E8AAF23B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7" y="2273300"/>
            <a:ext cx="4326466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5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7E6B3-3734-4928-9453-0B10C5C41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A405FA-9139-4731-A15F-6508014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952553"/>
            <a:ext cx="9966519" cy="187427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31396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264124"/>
      </a:dk2>
      <a:lt2>
        <a:srgbClr val="EEE9EA"/>
      </a:lt2>
      <a:accent1>
        <a:srgbClr val="20B692"/>
      </a:accent1>
      <a:accent2>
        <a:srgbClr val="14B94D"/>
      </a:accent2>
      <a:accent3>
        <a:srgbClr val="2CBA21"/>
      </a:accent3>
      <a:accent4>
        <a:srgbClr val="61B313"/>
      </a:accent4>
      <a:accent5>
        <a:srgbClr val="9BA81E"/>
      </a:accent5>
      <a:accent6>
        <a:srgbClr val="D19517"/>
      </a:accent6>
      <a:hlink>
        <a:srgbClr val="CB657D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327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GradientRiseVTI</vt:lpstr>
      <vt:lpstr>Module 3 Project Executive Summary</vt:lpstr>
      <vt:lpstr>Target &amp; Goal</vt:lpstr>
      <vt:lpstr>The dataset</vt:lpstr>
      <vt:lpstr>The process - preprocessing</vt:lpstr>
      <vt:lpstr>The process - modeling</vt:lpstr>
      <vt:lpstr>The results</vt:lpstr>
      <vt:lpstr>recommendation</vt:lpstr>
      <vt:lpstr>Future work(s)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Project Executive Summary</dc:title>
  <dc:creator>Darius Fuller</dc:creator>
  <cp:lastModifiedBy>Darius Fuller</cp:lastModifiedBy>
  <cp:revision>10</cp:revision>
  <dcterms:created xsi:type="dcterms:W3CDTF">2020-04-28T03:54:35Z</dcterms:created>
  <dcterms:modified xsi:type="dcterms:W3CDTF">2020-04-28T05:55:16Z</dcterms:modified>
</cp:coreProperties>
</file>