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8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A1ACA126-2E7A-E539-8254-8F70315C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7C7ED-F61F-28B6-CEBD-28FAD3CC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Mini Project 3</a:t>
            </a:r>
            <a:br>
              <a:rPr lang="en-US" sz="3600" dirty="0"/>
            </a:br>
            <a:r>
              <a:rPr lang="en-US" sz="3600" dirty="0"/>
              <a:t>API CRUD</a:t>
            </a:r>
            <a:endParaRPr lang="en-S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11D0-6A08-D06B-0C11-16B96368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Dewi </a:t>
            </a:r>
            <a:r>
              <a:rPr lang="en-US" dirty="0" err="1"/>
              <a:t>Fitriasari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24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CDFC-77AF-E560-DA55-26E24C0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D102-3D84-756B-0A15-E2272319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CRUD for users, consultants, and clients’ tables in MySQL.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729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0C7F-19F8-17A9-4928-BA2CA358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scheme –users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81A6-440A-7F1E-AC15-2AF072B9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CREATE TABLE `users` (  `</a:t>
            </a:r>
            <a:r>
              <a:rPr lang="en-SG" dirty="0" err="1"/>
              <a:t>userId</a:t>
            </a:r>
            <a:r>
              <a:rPr lang="en-SG" dirty="0"/>
              <a:t>` int NOT NULL AUTO_INCREMENT,  `email` varchar(255) NOT NULL,  `password` varchar(255) DEFAULT NULL,  `</a:t>
            </a:r>
            <a:r>
              <a:rPr lang="en-SG" dirty="0" err="1"/>
              <a:t>createdAt</a:t>
            </a:r>
            <a:r>
              <a:rPr lang="en-SG" dirty="0"/>
              <a:t>` datetime DEFAULT CURRENT_TIMESTAMP,  `</a:t>
            </a:r>
            <a:r>
              <a:rPr lang="en-SG" dirty="0" err="1"/>
              <a:t>updatedAt</a:t>
            </a:r>
            <a:r>
              <a:rPr lang="en-SG" dirty="0"/>
              <a:t>` datetime DEFAULT CURRENT_TIMESTAMP ON UPDATE CURRENT_TIMESTAMP,  PRIMARY KEY (`</a:t>
            </a:r>
            <a:r>
              <a:rPr lang="en-SG" dirty="0" err="1"/>
              <a:t>userId</a:t>
            </a:r>
            <a:r>
              <a:rPr lang="en-SG" dirty="0"/>
              <a:t>`),  UNIQUE KEY `email` (`email`)) ENGINE=</a:t>
            </a:r>
            <a:r>
              <a:rPr lang="en-SG" dirty="0" err="1"/>
              <a:t>InnoDB</a:t>
            </a:r>
            <a:r>
              <a:rPr lang="en-SG" dirty="0"/>
              <a:t> AUTO_INCREMENT=3 DEFAULT CHARSET=utf8mb4 COLLATE=utf8mb4_0900_ai_ci;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408062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D8616-A445-85E4-53E3-7BEB4CA6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E0E0-0163-95BB-4C48-37BA0A3E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scheme –consultants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FEA5-55E1-2983-92AA-AAD01627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CREATE TABLE `consultants` (  `</a:t>
            </a:r>
            <a:r>
              <a:rPr lang="en-SG" dirty="0" err="1"/>
              <a:t>consultantId</a:t>
            </a:r>
            <a:r>
              <a:rPr lang="en-SG" dirty="0"/>
              <a:t>` int NOT NULL AUTO_INCREMENT,  `name` varchar(255) NOT NULL,  `</a:t>
            </a:r>
            <a:r>
              <a:rPr lang="en-SG" dirty="0" err="1"/>
              <a:t>createdAt</a:t>
            </a:r>
            <a:r>
              <a:rPr lang="en-SG" dirty="0"/>
              <a:t>` datetime DEFAULT CURRENT_TIMESTAMP,  `</a:t>
            </a:r>
            <a:r>
              <a:rPr lang="en-SG" dirty="0" err="1"/>
              <a:t>updatedAt</a:t>
            </a:r>
            <a:r>
              <a:rPr lang="en-SG" dirty="0"/>
              <a:t>` datetime DEFAULT CURRENT_TIMESTAMP ON UPDATE CURRENT_TIMESTAMP,  PRIMARY KEY (`</a:t>
            </a:r>
            <a:r>
              <a:rPr lang="en-SG" dirty="0" err="1"/>
              <a:t>consultantId</a:t>
            </a:r>
            <a:r>
              <a:rPr lang="en-SG" dirty="0"/>
              <a:t>`)) ENGINE=</a:t>
            </a:r>
            <a:r>
              <a:rPr lang="en-SG" dirty="0" err="1"/>
              <a:t>InnoDB</a:t>
            </a:r>
            <a:r>
              <a:rPr lang="en-SG" dirty="0"/>
              <a:t> AUTO_INCREMENT=21 DEFAULT CHARSET=utf8mb4 COLLATE=utf8mb4_0900_ai_ci;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2454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70BE-E1B7-411D-AF52-91C812B8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53DB-84BB-96BB-9085-9622F3F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scheme – clients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1F4C-CB85-C6EF-2822-EE64247F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CREATE TABLE `clients` (  `</a:t>
            </a:r>
            <a:r>
              <a:rPr lang="en-SG" dirty="0" err="1"/>
              <a:t>clientId</a:t>
            </a:r>
            <a:r>
              <a:rPr lang="en-SG" dirty="0"/>
              <a:t>` int NOT NULL AUTO_INCREMENT,  `name` varchar(255) NOT NULL,  `email` varchar(255) NOT NULL,  `</a:t>
            </a:r>
            <a:r>
              <a:rPr lang="en-SG" dirty="0" err="1"/>
              <a:t>createdAt</a:t>
            </a:r>
            <a:r>
              <a:rPr lang="en-SG" dirty="0"/>
              <a:t>` datetime DEFAULT CURRENT_TIMESTAMP,  `</a:t>
            </a:r>
            <a:r>
              <a:rPr lang="en-SG" dirty="0" err="1"/>
              <a:t>updatedAt</a:t>
            </a:r>
            <a:r>
              <a:rPr lang="en-SG" dirty="0"/>
              <a:t>` datetime DEFAULT CURRENT_TIMESTAMP ON UPDATE CURRENT_TIMESTAMP,  PRIMARY KEY (`</a:t>
            </a:r>
            <a:r>
              <a:rPr lang="en-SG" dirty="0" err="1"/>
              <a:t>clientId</a:t>
            </a:r>
            <a:r>
              <a:rPr lang="en-SG" dirty="0"/>
              <a:t>`)) ENGINE=</a:t>
            </a:r>
            <a:r>
              <a:rPr lang="en-SG" dirty="0" err="1"/>
              <a:t>InnoDB</a:t>
            </a:r>
            <a:r>
              <a:rPr lang="en-SG" dirty="0"/>
              <a:t> AUTO_INCREMENT=2 DEFAULT CHARSET=utf8mb4 COLLATE=utf8mb4_0900_ai_ci;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281731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57D-AF88-44A4-0169-2FB309B1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D6D2-2B64-D398-78EE-314334F5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MySQL</a:t>
            </a:r>
          </a:p>
          <a:p>
            <a:pPr marL="457200" indent="-457200">
              <a:buAutoNum type="arabicPeriod"/>
            </a:pPr>
            <a:r>
              <a:rPr lang="en-US" dirty="0"/>
              <a:t>Express and the </a:t>
            </a:r>
            <a:r>
              <a:rPr lang="en-US" dirty="0" err="1"/>
              <a:t>sequalize</a:t>
            </a:r>
            <a:r>
              <a:rPr lang="en-US" dirty="0"/>
              <a:t> library</a:t>
            </a:r>
          </a:p>
          <a:p>
            <a:pPr marL="457200" indent="-457200">
              <a:buAutoNum type="arabicPeriod"/>
            </a:pPr>
            <a:r>
              <a:rPr lang="en-US" dirty="0" err="1"/>
              <a:t>dotenv</a:t>
            </a:r>
            <a:endParaRPr lang="en-US" dirty="0"/>
          </a:p>
          <a:p>
            <a:pPr marL="457200" indent="-457200">
              <a:buAutoNum type="arabicPeriod"/>
            </a:pPr>
            <a:r>
              <a:rPr lang="en-SG" dirty="0"/>
              <a:t>JWT</a:t>
            </a:r>
          </a:p>
          <a:p>
            <a:pPr marL="457200" indent="-457200">
              <a:buAutoNum type="arabicPeriod"/>
            </a:pPr>
            <a:r>
              <a:rPr lang="en-SG" dirty="0" err="1"/>
              <a:t>Bcrypt</a:t>
            </a:r>
            <a:endParaRPr lang="en-SG" dirty="0"/>
          </a:p>
          <a:p>
            <a:pPr marL="457200" indent="-457200">
              <a:buAutoNum type="arabicPeriod"/>
            </a:pPr>
            <a:r>
              <a:rPr lang="en-SG" dirty="0"/>
              <a:t>Postman (for API tests)</a:t>
            </a:r>
          </a:p>
          <a:p>
            <a:pPr marL="457200" indent="-457200">
              <a:buAutoNum type="arabicPeriod"/>
            </a:pPr>
            <a:r>
              <a:rPr lang="en-SG" dirty="0"/>
              <a:t>Node.js</a:t>
            </a:r>
          </a:p>
          <a:p>
            <a:pPr marL="457200" indent="-4572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391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7DA-647D-6624-1A25-4E8FC765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in use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E443-2616-F6FA-81DE-8DD758D9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Sequelize</a:t>
            </a:r>
            <a:r>
              <a:rPr lang="en-US" dirty="0"/>
              <a:t> ORM:</a:t>
            </a:r>
          </a:p>
          <a:p>
            <a:pPr lvl="1"/>
            <a:r>
              <a:rPr lang="en-US" dirty="0"/>
              <a:t>Datatype</a:t>
            </a:r>
          </a:p>
          <a:p>
            <a:pPr lvl="1"/>
            <a:r>
              <a:rPr lang="en-US" dirty="0" err="1"/>
              <a:t>Sequelize.define</a:t>
            </a:r>
            <a:endParaRPr lang="en-US" dirty="0"/>
          </a:p>
          <a:p>
            <a:pPr lvl="1"/>
            <a:r>
              <a:rPr lang="en-US" dirty="0" err="1"/>
              <a:t>Sequelize.syc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Dotenv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.env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Jsonwebtoken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Bcrypt</a:t>
            </a:r>
            <a:endParaRPr lang="en-US" dirty="0"/>
          </a:p>
          <a:p>
            <a:pPr lvl="1"/>
            <a:r>
              <a:rPr lang="en-US" dirty="0" err="1"/>
              <a:t>Bcrypt.hash</a:t>
            </a:r>
            <a:endParaRPr lang="en-US" dirty="0"/>
          </a:p>
          <a:p>
            <a:pPr lvl="1"/>
            <a:r>
              <a:rPr lang="en-US" dirty="0" err="1"/>
              <a:t>Bcrypt.compare</a:t>
            </a:r>
            <a:r>
              <a:rPr lang="en-SG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8860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F5F8-7274-B932-0593-1BF2FCC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3DE8-3C69-C834-BAED-0BB68E84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presentation has been formulated carefully. It contained valid explanations for the related app and database. However, further use of any of the files/folders/codes must be with the acknowledgement and guidance of the creator.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947433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Felix Titling</vt:lpstr>
      <vt:lpstr>Goudy Old Style</vt:lpstr>
      <vt:lpstr>ArchwayVTI</vt:lpstr>
      <vt:lpstr>Mini Project 3 API CRUD</vt:lpstr>
      <vt:lpstr>USER requirement</vt:lpstr>
      <vt:lpstr>physical scheme –users table</vt:lpstr>
      <vt:lpstr>physical scheme –consultants table</vt:lpstr>
      <vt:lpstr>physical scheme – clients table</vt:lpstr>
      <vt:lpstr>Technology used</vt:lpstr>
      <vt:lpstr>Library in use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Bears161</dc:creator>
  <cp:lastModifiedBy>Bears161</cp:lastModifiedBy>
  <cp:revision>5</cp:revision>
  <dcterms:created xsi:type="dcterms:W3CDTF">2024-11-18T09:17:05Z</dcterms:created>
  <dcterms:modified xsi:type="dcterms:W3CDTF">2024-11-18T09:53:59Z</dcterms:modified>
</cp:coreProperties>
</file>