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fworkroom01/M4-Lab3-Calculator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www.figma.com/design/OBw25rDS6G3wjCQFxQDdRt/Calculator-M4L3?node-id=0-1&amp;m=dev&amp;t=E3yTz8PhXFARKX4C-1" TargetMode="External"/><Relationship Id="rId4" Type="http://schemas.openxmlformats.org/officeDocument/2006/relationships/hyperlink" Target="https://www.figma.com/proto/OBw25rDS6G3wjCQFxQDdRt/Calculator-M4L3?node-id=0-1&amp;t=YBuMiou1knTbUwzy-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Module 4 Lab 3</a:t>
            </a:r>
            <a:br>
              <a:rPr lang="en-US" dirty="0"/>
            </a:br>
            <a:r>
              <a:rPr lang="en-US" dirty="0"/>
              <a:t>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Dewi Fitriasari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Link to Git: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4C0E6A-0A99-9A0C-A402-63A0DD43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>
                <a:hlinkClick r:id="rId3"/>
              </a:rPr>
              <a:t>https://github.com/dfworkroom01/M4-Lab3-Calculator</a:t>
            </a:r>
            <a:endParaRPr lang="en-SG" dirty="0"/>
          </a:p>
          <a:p>
            <a:endParaRPr lang="en-SG" dirty="0"/>
          </a:p>
          <a:p>
            <a:r>
              <a:rPr lang="en-SG" dirty="0"/>
              <a:t>Link to Figma Hi-Fi Prototype: </a:t>
            </a:r>
          </a:p>
          <a:p>
            <a:r>
              <a:rPr lang="en-SG" dirty="0">
                <a:hlinkClick r:id="rId4"/>
              </a:rPr>
              <a:t>https://www.figma.com/proto/OBw25rDS6G3wjCQFxQDdRt/Calculator-M4L3?node-id=0-1&amp;t=YBuMiou1knTbUwzy-1</a:t>
            </a:r>
            <a:endParaRPr lang="en-SG" dirty="0"/>
          </a:p>
          <a:p>
            <a:endParaRPr lang="en-SG" dirty="0"/>
          </a:p>
          <a:p>
            <a:r>
              <a:rPr lang="en-SG" dirty="0"/>
              <a:t>Link to Figma Developer:</a:t>
            </a:r>
          </a:p>
          <a:p>
            <a:r>
              <a:rPr lang="en-SG" dirty="0">
                <a:hlinkClick r:id="rId5"/>
              </a:rPr>
              <a:t>https://www.figma.com/design/OBw25rDS6G3wjCQFxQDdRt/Calculator-M4L3?node-id=0-1&amp;m=dev&amp;t=E3yTz8PhXFARKX4C-1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422B-3453-7C82-021D-3243FE9B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880DB-4D79-63C0-CE4D-C841F845A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003" y="2564407"/>
            <a:ext cx="1924319" cy="2848373"/>
          </a:xfr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9EE35FB4-3CEF-BE17-56BA-52D532E16B55}"/>
              </a:ext>
            </a:extLst>
          </p:cNvPr>
          <p:cNvSpPr/>
          <p:nvPr/>
        </p:nvSpPr>
        <p:spPr>
          <a:xfrm>
            <a:off x="5649684" y="1874252"/>
            <a:ext cx="3679371" cy="1001486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Display area where users input numbers and functions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D537391-A015-B826-CC1F-F6DA575AA965}"/>
              </a:ext>
            </a:extLst>
          </p:cNvPr>
          <p:cNvSpPr/>
          <p:nvPr/>
        </p:nvSpPr>
        <p:spPr>
          <a:xfrm>
            <a:off x="6924176" y="3296463"/>
            <a:ext cx="3058885" cy="685800"/>
          </a:xfrm>
          <a:prstGeom prst="wedgeEllipseCallout">
            <a:avLst>
              <a:gd name="adj1" fmla="val -58200"/>
              <a:gd name="adj2" fmla="val 212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Math functions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F9243964-15EB-94FC-BFD6-75AD5CFA24C6}"/>
              </a:ext>
            </a:extLst>
          </p:cNvPr>
          <p:cNvSpPr/>
          <p:nvPr/>
        </p:nvSpPr>
        <p:spPr>
          <a:xfrm>
            <a:off x="2923270" y="3788229"/>
            <a:ext cx="1855559" cy="718457"/>
          </a:xfrm>
          <a:prstGeom prst="wedgeEllipseCallout">
            <a:avLst>
              <a:gd name="adj1" fmla="val 91218"/>
              <a:gd name="adj2" fmla="val 140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Numbers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EFC2DA3-20E2-0AD9-EDAA-D6E9152789C6}"/>
              </a:ext>
            </a:extLst>
          </p:cNvPr>
          <p:cNvSpPr/>
          <p:nvPr/>
        </p:nvSpPr>
        <p:spPr>
          <a:xfrm>
            <a:off x="2373086" y="2928257"/>
            <a:ext cx="2427513" cy="718457"/>
          </a:xfrm>
          <a:prstGeom prst="wedgeEllipseCallout">
            <a:avLst>
              <a:gd name="adj1" fmla="val 91218"/>
              <a:gd name="adj2" fmla="val 140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Reset (empty display)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E31885A0-4B17-21F4-561D-75B1E3850452}"/>
              </a:ext>
            </a:extLst>
          </p:cNvPr>
          <p:cNvSpPr/>
          <p:nvPr/>
        </p:nvSpPr>
        <p:spPr>
          <a:xfrm>
            <a:off x="9333228" y="2516509"/>
            <a:ext cx="1855559" cy="718457"/>
          </a:xfrm>
          <a:prstGeom prst="wedgeEllipseCallout">
            <a:avLst>
              <a:gd name="adj1" fmla="val -203869"/>
              <a:gd name="adj2" fmla="val 761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Delete one by one</a:t>
            </a:r>
          </a:p>
        </p:txBody>
      </p:sp>
    </p:spTree>
    <p:extLst>
      <p:ext uri="{BB962C8B-B14F-4D97-AF65-F5344CB8AC3E}">
        <p14:creationId xmlns:p14="http://schemas.microsoft.com/office/powerpoint/2010/main" val="348606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607B-38D4-3FDE-D04D-DA8B28CA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07B9-875F-2BF9-7633-9BA8D561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 inputs:</a:t>
            </a:r>
          </a:p>
          <a:p>
            <a:r>
              <a:rPr lang="en-SG" dirty="0"/>
              <a:t>1. Numbers (</a:t>
            </a:r>
            <a:r>
              <a:rPr lang="en-US" dirty="0"/>
              <a:t>the use of the dot button enables decimals</a:t>
            </a:r>
            <a:r>
              <a:rPr lang="en-SG" dirty="0"/>
              <a:t>)</a:t>
            </a:r>
          </a:p>
          <a:p>
            <a:r>
              <a:rPr lang="en-SG" dirty="0"/>
              <a:t>2. Math basic functions (+, -, /, *) </a:t>
            </a:r>
          </a:p>
          <a:p>
            <a:endParaRPr lang="en-SG" dirty="0"/>
          </a:p>
          <a:p>
            <a:r>
              <a:rPr lang="en-SG" dirty="0"/>
              <a:t>Limitations:</a:t>
            </a:r>
          </a:p>
          <a:p>
            <a:r>
              <a:rPr lang="en-SG" dirty="0"/>
              <a:t>Cannot calculate big integers as JS becomes inaccurate with such input.</a:t>
            </a:r>
          </a:p>
          <a:p>
            <a:r>
              <a:rPr lang="en-SG" dirty="0"/>
              <a:t>There are no advance math functions.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677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2304-D624-851B-C34B-BF00E9C8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1620-9701-DCD6-CD9C-D7874E6F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1. HTML</a:t>
            </a:r>
          </a:p>
          <a:p>
            <a:r>
              <a:rPr lang="en-SG" dirty="0"/>
              <a:t>2. CSS</a:t>
            </a:r>
          </a:p>
          <a:p>
            <a:r>
              <a:rPr lang="en-SG" dirty="0"/>
              <a:t>3. JS Script</a:t>
            </a:r>
          </a:p>
        </p:txBody>
      </p:sp>
    </p:spTree>
    <p:extLst>
      <p:ext uri="{BB962C8B-B14F-4D97-AF65-F5344CB8AC3E}">
        <p14:creationId xmlns:p14="http://schemas.microsoft.com/office/powerpoint/2010/main" val="178837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F6D9-004D-28EE-367A-2C3E4BDC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5F7D-B55F-9E26-8A09-935CF5D3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#1d1c71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#84cdf7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#f5f3f3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#calculator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#9c9b9</a:t>
            </a:r>
            <a:endParaRPr lang="en-SG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#display</a:t>
            </a:r>
            <a:endParaRPr lang="en-SG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#ede9e9</a:t>
            </a:r>
            <a:endParaRPr lang="en-SG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#ecc691</a:t>
            </a:r>
            <a:endParaRPr lang="en-SG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SG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SG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6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8FFD-FCD4-D002-F1FC-D8D38D9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5724-A769-C77D-22D8-1666F548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button:hover</a:t>
            </a:r>
            <a:endParaRPr lang="en-SG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#d4d4d4</a:t>
            </a:r>
            <a:endParaRPr lang="en-SG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button.operation</a:t>
            </a:r>
            <a:endParaRPr lang="en-SG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#060e59</a:t>
            </a:r>
            <a:endParaRPr lang="en-SG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</a:p>
          <a:p>
            <a:r>
              <a:rPr lang="en-SG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button.operation:hover</a:t>
            </a:r>
            <a:endParaRPr lang="en-SG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#5e9fb9</a:t>
            </a:r>
            <a:endParaRPr lang="en-SG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SG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449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2F7D-8902-8826-D2F9-D1C09C91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Hi-Fi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7461-573E-A33F-E579-751581E2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Please refer to the prototype link provided on the same page as the Git link.</a:t>
            </a:r>
          </a:p>
        </p:txBody>
      </p:sp>
    </p:spTree>
    <p:extLst>
      <p:ext uri="{BB962C8B-B14F-4D97-AF65-F5344CB8AC3E}">
        <p14:creationId xmlns:p14="http://schemas.microsoft.com/office/powerpoint/2010/main" val="2535874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{3B3F7503-0DAD-4959-BBA0-2C2F3888D58A}tf11437505_win32</Template>
  <TotalTime>175</TotalTime>
  <Words>239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Consolas</vt:lpstr>
      <vt:lpstr>Georgia Pro Cond Light</vt:lpstr>
      <vt:lpstr>Speak Pro</vt:lpstr>
      <vt:lpstr>RetrospectVTI</vt:lpstr>
      <vt:lpstr>Module 4 Lab 3 Calculator</vt:lpstr>
      <vt:lpstr>Link to Git:</vt:lpstr>
      <vt:lpstr>Sketch</vt:lpstr>
      <vt:lpstr>Data</vt:lpstr>
      <vt:lpstr>Technology</vt:lpstr>
      <vt:lpstr>Colour Scheme</vt:lpstr>
      <vt:lpstr>Colour Scheme</vt:lpstr>
      <vt:lpstr>Hi-Fi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Thebears161</dc:creator>
  <cp:lastModifiedBy>Thebears161</cp:lastModifiedBy>
  <cp:revision>6</cp:revision>
  <dcterms:created xsi:type="dcterms:W3CDTF">2024-09-16T03:48:09Z</dcterms:created>
  <dcterms:modified xsi:type="dcterms:W3CDTF">2024-09-16T06:44:49Z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