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10"/>
  </p:notesMasterIdLst>
  <p:sldIdLst>
    <p:sldId id="256" r:id="rId2"/>
    <p:sldId id="257" r:id="rId3"/>
    <p:sldId id="260" r:id="rId4"/>
    <p:sldId id="263" r:id="rId5"/>
    <p:sldId id="258" r:id="rId6"/>
    <p:sldId id="261" r:id="rId7"/>
    <p:sldId id="259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2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5F1792-CCCE-49FB-B621-39230EF47AA7}" type="datetimeFigureOut">
              <a:rPr lang="en-SG" smtClean="0"/>
              <a:t>3/9/2024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43277A-AA69-4BB2-839F-BE3CC7C4B59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39089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3277A-AA69-4BB2-839F-BE3CC7C4B598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1641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Tuesday, September 3,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934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Tuesday, September 3,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546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Tuesday, September 3,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101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Tuesday, September 3,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550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Tuesday, September 3,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467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Tuesday, September 3,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40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Tuesday, September 3,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531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Tuesday, September 3,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368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Tuesday, September 3,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884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Tuesday, September 3,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606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Tuesday, September 3,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587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Tuesday, September 3, 2024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531617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14" r:id="rId4"/>
    <p:sldLayoutId id="2147483715" r:id="rId5"/>
    <p:sldLayoutId id="2147483720" r:id="rId6"/>
    <p:sldLayoutId id="2147483716" r:id="rId7"/>
    <p:sldLayoutId id="2147483717" r:id="rId8"/>
    <p:sldLayoutId id="2147483718" r:id="rId9"/>
    <p:sldLayoutId id="2147483719" r:id="rId10"/>
    <p:sldLayoutId id="214748372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igma.com/proto/FcIqhe8fZck2ax3Kxn3Qmq/Lo-Fi?node-id=0-1&amp;t=XYIzqeZ7DGMNkiJU-1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igma.com/proto/0Cx3kIBTeINUUyju2yUtXE/Hi-Fi?node-id=0-1&amp;t=AfCjP5zu6b6t3Len-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3F794D0-2982-490E-88DA-93D4897508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mosaic of colorful geometric shapes">
            <a:extLst>
              <a:ext uri="{FF2B5EF4-FFF2-40B4-BE49-F238E27FC236}">
                <a16:creationId xmlns:a16="http://schemas.microsoft.com/office/drawing/2014/main" id="{F9544543-A0E4-1E77-77DE-F348D96AED6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1771" b="17054"/>
          <a:stretch/>
        </p:blipFill>
        <p:spPr>
          <a:xfrm>
            <a:off x="-2" y="10"/>
            <a:ext cx="12192002" cy="446103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FD24A3D-F07A-44A9-BE55-5576292E15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4460827"/>
            <a:ext cx="12192003" cy="2397392"/>
          </a:xfrm>
          <a:prstGeom prst="rect">
            <a:avLst/>
          </a:prstGeom>
          <a:gradFill>
            <a:gsLst>
              <a:gs pos="8000">
                <a:schemeClr val="accent6"/>
              </a:gs>
              <a:gs pos="86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4441C9-FD2D-4031-B5C5-67478196C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038600" y="4463553"/>
            <a:ext cx="8153401" cy="2394447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81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BF09AEC-6E6E-418F-9974-8730F1B2B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4834054">
            <a:off x="2944145" y="2710934"/>
            <a:ext cx="3118759" cy="4639931"/>
          </a:xfrm>
          <a:custGeom>
            <a:avLst/>
            <a:gdLst>
              <a:gd name="connsiteX0" fmla="*/ 3118759 w 3118759"/>
              <a:gd name="connsiteY0" fmla="*/ 79510 h 4639931"/>
              <a:gd name="connsiteX1" fmla="*/ 1204940 w 3118759"/>
              <a:gd name="connsiteY1" fmla="*/ 4639931 h 4639931"/>
              <a:gd name="connsiteX2" fmla="*/ 1103495 w 3118759"/>
              <a:gd name="connsiteY2" fmla="*/ 4578302 h 4639931"/>
              <a:gd name="connsiteX3" fmla="*/ 0 w 3118759"/>
              <a:gd name="connsiteY3" fmla="*/ 2502877 h 4639931"/>
              <a:gd name="connsiteX4" fmla="*/ 2502877 w 3118759"/>
              <a:gd name="connsiteY4" fmla="*/ 0 h 4639931"/>
              <a:gd name="connsiteX5" fmla="*/ 3007294 w 3118759"/>
              <a:gd name="connsiteY5" fmla="*/ 50850 h 4639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18759" h="4639931">
                <a:moveTo>
                  <a:pt x="3118759" y="79510"/>
                </a:moveTo>
                <a:lnTo>
                  <a:pt x="1204940" y="4639931"/>
                </a:lnTo>
                <a:lnTo>
                  <a:pt x="1103495" y="4578302"/>
                </a:lnTo>
                <a:cubicBezTo>
                  <a:pt x="437725" y="4128517"/>
                  <a:pt x="0" y="3366815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2675665" y="0"/>
                  <a:pt x="2844363" y="17509"/>
                  <a:pt x="3007294" y="50850"/>
                </a:cubicBezTo>
                <a:close/>
              </a:path>
            </a:pathLst>
          </a:custGeom>
          <a:gradFill>
            <a:gsLst>
              <a:gs pos="0">
                <a:schemeClr val="accent6">
                  <a:alpha val="12000"/>
                </a:schemeClr>
              </a:gs>
              <a:gs pos="100000">
                <a:schemeClr val="accent6">
                  <a:lumMod val="60000"/>
                  <a:lumOff val="40000"/>
                  <a:alpha val="20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D9D3989-3E00-4727-914E-959DFE8FA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6701" y="4460827"/>
            <a:ext cx="8115300" cy="1945408"/>
          </a:xfrm>
          <a:prstGeom prst="rect">
            <a:avLst/>
          </a:prstGeom>
          <a:gradFill>
            <a:gsLst>
              <a:gs pos="0">
                <a:schemeClr val="accent6">
                  <a:alpha val="16000"/>
                </a:schemeClr>
              </a:gs>
              <a:gs pos="62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29ED72-D755-0C19-A196-9C95CA2DEA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3807" y="4611271"/>
            <a:ext cx="9436593" cy="1171556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chemeClr val="bg1"/>
                </a:solidFill>
              </a:rPr>
              <a:t>MODULE 4 – LAB 1: FIGMA</a:t>
            </a:r>
            <a:endParaRPr lang="en-SG" sz="36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8F28DC-6767-79B3-D766-D98D3F25E8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1" y="5970897"/>
            <a:ext cx="9448800" cy="429904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FIGMA PROTOTYPE FOR A SCOAL MEDIA APPLICATION</a:t>
            </a:r>
            <a:endParaRPr lang="en-S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6439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52D93-AC2A-F5DC-2138-08CF624EC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REQUIREMENTS: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B58E0-FAF7-DAAC-477F-CE4E3F40F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Figma prototype for a social media application, where you can post your content and posts from other users are visible. Don’t just jump into Figma, try to follow the design procedure. </a:t>
            </a:r>
          </a:p>
          <a:p>
            <a:endParaRPr lang="en-US" dirty="0"/>
          </a:p>
          <a:p>
            <a:r>
              <a:rPr lang="en-US" dirty="0"/>
              <a:t>It could be a social media application designed for a specific community.</a:t>
            </a:r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80404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FCBC0-3504-4206-9798-A42CC68F7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Requirements: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97880-144B-CF00-D84F-71DE3BDE9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designed a social media prototype for a community of sustainable consumers interested in companies’ sustainable/responsible products. </a:t>
            </a:r>
          </a:p>
          <a:p>
            <a:r>
              <a:rPr lang="en-US" dirty="0"/>
              <a:t>The social media prototype includes:</a:t>
            </a:r>
          </a:p>
          <a:p>
            <a:pPr lvl="1"/>
            <a:r>
              <a:rPr lang="en-US" dirty="0"/>
              <a:t>Featured pics of sustainable/responsible products photos sponsored by companies on the welcome page.</a:t>
            </a:r>
          </a:p>
          <a:p>
            <a:pPr lvl="1"/>
            <a:r>
              <a:rPr lang="en-US" dirty="0"/>
              <a:t>Hot updates on the relevant focus of the community.</a:t>
            </a:r>
          </a:p>
          <a:p>
            <a:pPr lvl="1"/>
            <a:r>
              <a:rPr lang="en-US" dirty="0"/>
              <a:t>Posts of the members (and the reactions from other members).</a:t>
            </a:r>
          </a:p>
          <a:p>
            <a:r>
              <a:rPr lang="en-US" dirty="0"/>
              <a:t>The name of the social media is ‘</a:t>
            </a:r>
            <a:r>
              <a:rPr lang="en-US" dirty="0" err="1"/>
              <a:t>InsMe</a:t>
            </a:r>
            <a:r>
              <a:rPr lang="en-US" dirty="0"/>
              <a:t>’ (Inspire Me).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728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8A0B8-0C18-C7FE-4DFA-9EBA8A9CB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design</a:t>
            </a:r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C748B4-9DAF-AAAA-A8FE-C4C3ECCCD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8356" y="2151088"/>
            <a:ext cx="4987767" cy="4158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950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E6AE0-539F-3CE6-5730-129E79A28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Sketch: initial design idea</a:t>
            </a:r>
            <a:br>
              <a:rPr lang="en-US" dirty="0"/>
            </a:br>
            <a:endParaRPr lang="en-SG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557F7ED-B203-E3CA-D21C-2B64DA262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918" y="2029968"/>
            <a:ext cx="3868955" cy="3304032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836240C-FDF6-8DA6-0EE5-A13761FA5DC9}"/>
              </a:ext>
            </a:extLst>
          </p:cNvPr>
          <p:cNvSpPr/>
          <p:nvPr/>
        </p:nvSpPr>
        <p:spPr>
          <a:xfrm>
            <a:off x="1763486" y="5453743"/>
            <a:ext cx="1186543" cy="41365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Page 1</a:t>
            </a:r>
            <a:endParaRPr lang="en-SG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74D987B-9318-E7BC-69E2-68B1365AA868}"/>
              </a:ext>
            </a:extLst>
          </p:cNvPr>
          <p:cNvSpPr/>
          <p:nvPr/>
        </p:nvSpPr>
        <p:spPr>
          <a:xfrm>
            <a:off x="8204794" y="5453744"/>
            <a:ext cx="1186543" cy="41365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Page 2</a:t>
            </a:r>
            <a:endParaRPr lang="en-SG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7E62EB7-2200-A2C2-94CE-5045339576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1925" y="2029968"/>
            <a:ext cx="3554676" cy="3137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212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AA4A1-274C-C10A-7837-A94DFE808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Sketch: initial design idea</a:t>
            </a:r>
            <a:br>
              <a:rPr lang="en-US" dirty="0"/>
            </a:br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C2BCFB-DCCC-102D-9F91-F76870285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0708" y="1961729"/>
            <a:ext cx="3646210" cy="3223892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C6E8A1E-E420-1577-3FE0-CB406AF60297}"/>
              </a:ext>
            </a:extLst>
          </p:cNvPr>
          <p:cNvSpPr/>
          <p:nvPr/>
        </p:nvSpPr>
        <p:spPr>
          <a:xfrm>
            <a:off x="1838436" y="5453743"/>
            <a:ext cx="1186543" cy="41365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Page 3</a:t>
            </a:r>
            <a:endParaRPr lang="en-SG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FEF9CDF-779D-C814-ACA7-5E0D96953496}"/>
              </a:ext>
            </a:extLst>
          </p:cNvPr>
          <p:cNvSpPr/>
          <p:nvPr/>
        </p:nvSpPr>
        <p:spPr>
          <a:xfrm>
            <a:off x="7747059" y="5463738"/>
            <a:ext cx="1186543" cy="41365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Page 3</a:t>
            </a:r>
            <a:endParaRPr lang="en-S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EC0B3F2-0B6A-6D41-EB15-1B43E0A85A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705" y="2012625"/>
            <a:ext cx="2257038" cy="3304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15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EB97B-E0CB-BDD6-BAB3-32EB85970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Figma: Lo- Fi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0932B-72A5-B57E-A3BC-E36AA64A9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dirty="0"/>
              <a:t>Prototype Link:</a:t>
            </a:r>
          </a:p>
          <a:p>
            <a:pPr marL="0" indent="0">
              <a:buNone/>
            </a:pPr>
            <a:r>
              <a:rPr lang="en-SG" dirty="0">
                <a:hlinkClick r:id="rId2"/>
              </a:rPr>
              <a:t>https://www.figma.com/proto/FcIqhe8fZck2ax3Kxn3Qmq/Lo-Fi?node-id=0-1&amp;t=XYIzqeZ7DGMNkiJU-1</a:t>
            </a:r>
            <a:endParaRPr lang="en-SG" dirty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96488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B736E-6208-23D3-BDEF-E0364CED2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Figma: hi-fi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804D4-ED86-7680-07D0-9BE6AFF5E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Prototype Link:</a:t>
            </a:r>
          </a:p>
          <a:p>
            <a:pPr marL="0" indent="0">
              <a:buNone/>
            </a:pPr>
            <a:r>
              <a:rPr lang="en-SG" dirty="0">
                <a:hlinkClick r:id="rId2"/>
              </a:rPr>
              <a:t>https://www.figma.com/proto/0Cx3kIBTeINUUyju2yUtXE/Hi-Fi?node-id=0-1&amp;t=AfCjP5zu6b6t3Len-1</a:t>
            </a:r>
            <a:endParaRPr lang="en-SG" dirty="0"/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59015688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LightSeedRightStep">
      <a:dk1>
        <a:srgbClr val="000000"/>
      </a:dk1>
      <a:lt1>
        <a:srgbClr val="FFFFFF"/>
      </a:lt1>
      <a:dk2>
        <a:srgbClr val="3A3621"/>
      </a:dk2>
      <a:lt2>
        <a:srgbClr val="E2E8E5"/>
      </a:lt2>
      <a:accent1>
        <a:srgbClr val="EA73A4"/>
      </a:accent1>
      <a:accent2>
        <a:srgbClr val="E55454"/>
      </a:accent2>
      <a:accent3>
        <a:srgbClr val="E59053"/>
      </a:accent3>
      <a:accent4>
        <a:srgbClr val="B6A343"/>
      </a:accent4>
      <a:accent5>
        <a:srgbClr val="95AB54"/>
      </a:accent5>
      <a:accent6>
        <a:srgbClr val="69B643"/>
      </a:accent6>
      <a:hlink>
        <a:srgbClr val="578F78"/>
      </a:hlink>
      <a:folHlink>
        <a:srgbClr val="7F7F7F"/>
      </a:folHlink>
    </a:clrScheme>
    <a:fontScheme name="Avenir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225</Words>
  <Application>Microsoft Office PowerPoint</Application>
  <PresentationFormat>Widescreen</PresentationFormat>
  <Paragraphs>30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Arial</vt:lpstr>
      <vt:lpstr>Tw Cen MT</vt:lpstr>
      <vt:lpstr>GradientRiseVTI</vt:lpstr>
      <vt:lpstr>MODULE 4 – LAB 1: FIGMA</vt:lpstr>
      <vt:lpstr>REQUIREMENTS:</vt:lpstr>
      <vt:lpstr>Requirements:</vt:lpstr>
      <vt:lpstr>Application design</vt:lpstr>
      <vt:lpstr>Sketch: initial design idea </vt:lpstr>
      <vt:lpstr>Sketch: initial design idea </vt:lpstr>
      <vt:lpstr>Figma: Lo- Fi</vt:lpstr>
      <vt:lpstr>Figma: hi-fi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Thebears161</dc:creator>
  <cp:lastModifiedBy>Thebears161</cp:lastModifiedBy>
  <cp:revision>9</cp:revision>
  <dcterms:created xsi:type="dcterms:W3CDTF">2024-09-03T04:56:28Z</dcterms:created>
  <dcterms:modified xsi:type="dcterms:W3CDTF">2024-09-03T10:38:13Z</dcterms:modified>
</cp:coreProperties>
</file>